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7" r:id="rId2"/>
    <p:sldId id="266" r:id="rId3"/>
    <p:sldId id="303" r:id="rId4"/>
    <p:sldId id="272" r:id="rId5"/>
    <p:sldId id="289" r:id="rId6"/>
    <p:sldId id="306" r:id="rId7"/>
    <p:sldId id="304" r:id="rId8"/>
    <p:sldId id="309" r:id="rId9"/>
    <p:sldId id="305" r:id="rId10"/>
    <p:sldId id="308" r:id="rId11"/>
    <p:sldId id="307" r:id="rId12"/>
    <p:sldId id="316" r:id="rId13"/>
    <p:sldId id="310" r:id="rId14"/>
    <p:sldId id="311" r:id="rId15"/>
    <p:sldId id="312" r:id="rId16"/>
    <p:sldId id="313" r:id="rId17"/>
    <p:sldId id="314" r:id="rId18"/>
    <p:sldId id="3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80910" autoAdjust="0"/>
  </p:normalViewPr>
  <p:slideViewPr>
    <p:cSldViewPr snapToGrid="0" showGuides="1">
      <p:cViewPr varScale="1">
        <p:scale>
          <a:sx n="69" d="100"/>
          <a:sy n="69" d="100"/>
        </p:scale>
        <p:origin x="1483" y="6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oora Naureen" userId="634b08644fb26bff" providerId="LiveId" clId="{90035980-46E7-44C2-9857-1B5A0569CDAB}"/>
    <pc:docChg chg="undo redo custSel addSld delSld modSld sldOrd">
      <pc:chgData name="Safoora Naureen" userId="634b08644fb26bff" providerId="LiveId" clId="{90035980-46E7-44C2-9857-1B5A0569CDAB}" dt="2023-11-14T17:49:48.376" v="2953" actId="20577"/>
      <pc:docMkLst>
        <pc:docMk/>
      </pc:docMkLst>
      <pc:sldChg chg="modSp mod">
        <pc:chgData name="Safoora Naureen" userId="634b08644fb26bff" providerId="LiveId" clId="{90035980-46E7-44C2-9857-1B5A0569CDAB}" dt="2023-11-14T15:25:03.063" v="51" actId="404"/>
        <pc:sldMkLst>
          <pc:docMk/>
          <pc:sldMk cId="1495496538" sldId="257"/>
        </pc:sldMkLst>
        <pc:spChg chg="mod">
          <ac:chgData name="Safoora Naureen" userId="634b08644fb26bff" providerId="LiveId" clId="{90035980-46E7-44C2-9857-1B5A0569CDAB}" dt="2023-11-14T15:24:39.669" v="46"/>
          <ac:spMkLst>
            <pc:docMk/>
            <pc:sldMk cId="1495496538" sldId="257"/>
            <ac:spMk id="3" creationId="{3D71C9CD-CAE8-4AC8-936D-333769D479E5}"/>
          </ac:spMkLst>
        </pc:spChg>
        <pc:spChg chg="mod">
          <ac:chgData name="Safoora Naureen" userId="634b08644fb26bff" providerId="LiveId" clId="{90035980-46E7-44C2-9857-1B5A0569CDAB}" dt="2023-11-14T15:25:03.063" v="51" actId="404"/>
          <ac:spMkLst>
            <pc:docMk/>
            <pc:sldMk cId="1495496538" sldId="257"/>
            <ac:spMk id="4" creationId="{C6D24F99-E026-485A-96CD-AEC98137262A}"/>
          </ac:spMkLst>
        </pc:spChg>
      </pc:sldChg>
      <pc:sldChg chg="modSp mod modNotesTx">
        <pc:chgData name="Safoora Naureen" userId="634b08644fb26bff" providerId="LiveId" clId="{90035980-46E7-44C2-9857-1B5A0569CDAB}" dt="2023-11-14T17:09:26.109" v="2859" actId="20577"/>
        <pc:sldMkLst>
          <pc:docMk/>
          <pc:sldMk cId="1300311978" sldId="266"/>
        </pc:sldMkLst>
        <pc:spChg chg="mod">
          <ac:chgData name="Safoora Naureen" userId="634b08644fb26bff" providerId="LiveId" clId="{90035980-46E7-44C2-9857-1B5A0569CDAB}" dt="2023-11-14T15:26:40.423" v="92" actId="20577"/>
          <ac:spMkLst>
            <pc:docMk/>
            <pc:sldMk cId="1300311978" sldId="266"/>
            <ac:spMk id="6" creationId="{DE253D32-8B7B-47D0-BB63-402C3DB9B549}"/>
          </ac:spMkLst>
        </pc:spChg>
        <pc:spChg chg="mod">
          <ac:chgData name="Safoora Naureen" userId="634b08644fb26bff" providerId="LiveId" clId="{90035980-46E7-44C2-9857-1B5A0569CDAB}" dt="2023-11-14T15:33:55.796" v="211" actId="123"/>
          <ac:spMkLst>
            <pc:docMk/>
            <pc:sldMk cId="1300311978" sldId="266"/>
            <ac:spMk id="7" creationId="{1D6EB617-E017-4B26-9576-8578E948979A}"/>
          </ac:spMkLst>
        </pc:spChg>
      </pc:sldChg>
      <pc:sldChg chg="addSp delSp modSp mod">
        <pc:chgData name="Safoora Naureen" userId="634b08644fb26bff" providerId="LiveId" clId="{90035980-46E7-44C2-9857-1B5A0569CDAB}" dt="2023-11-14T15:45:03.984" v="339" actId="1076"/>
        <pc:sldMkLst>
          <pc:docMk/>
          <pc:sldMk cId="3462884272" sldId="272"/>
        </pc:sldMkLst>
        <pc:spChg chg="add del mod">
          <ac:chgData name="Safoora Naureen" userId="634b08644fb26bff" providerId="LiveId" clId="{90035980-46E7-44C2-9857-1B5A0569CDAB}" dt="2023-11-14T15:44:25.115" v="323" actId="478"/>
          <ac:spMkLst>
            <pc:docMk/>
            <pc:sldMk cId="3462884272" sldId="272"/>
            <ac:spMk id="4" creationId="{085CE8DA-C6E3-6831-A74C-3B5182CA1153}"/>
          </ac:spMkLst>
        </pc:spChg>
        <pc:spChg chg="del mod">
          <ac:chgData name="Safoora Naureen" userId="634b08644fb26bff" providerId="LiveId" clId="{90035980-46E7-44C2-9857-1B5A0569CDAB}" dt="2023-11-14T15:44:18.021" v="321" actId="478"/>
          <ac:spMkLst>
            <pc:docMk/>
            <pc:sldMk cId="3462884272" sldId="272"/>
            <ac:spMk id="5" creationId="{6F3494C0-ABDD-4C4D-8C46-49B8F20CC7E9}"/>
          </ac:spMkLst>
        </pc:spChg>
        <pc:spChg chg="del">
          <ac:chgData name="Safoora Naureen" userId="634b08644fb26bff" providerId="LiveId" clId="{90035980-46E7-44C2-9857-1B5A0569CDAB}" dt="2023-11-14T15:44:22.038" v="322" actId="478"/>
          <ac:spMkLst>
            <pc:docMk/>
            <pc:sldMk cId="3462884272" sldId="272"/>
            <ac:spMk id="7" creationId="{07B3682D-FDE6-A568-0D49-43EE2563AD35}"/>
          </ac:spMkLst>
        </pc:spChg>
        <pc:spChg chg="add mod">
          <ac:chgData name="Safoora Naureen" userId="634b08644fb26bff" providerId="LiveId" clId="{90035980-46E7-44C2-9857-1B5A0569CDAB}" dt="2023-11-14T15:45:03.984" v="339" actId="1076"/>
          <ac:spMkLst>
            <pc:docMk/>
            <pc:sldMk cId="3462884272" sldId="272"/>
            <ac:spMk id="8" creationId="{1AF07F74-19A7-238A-38F2-D1317ED8963B}"/>
          </ac:spMkLst>
        </pc:spChg>
      </pc:sldChg>
      <pc:sldChg chg="del">
        <pc:chgData name="Safoora Naureen" userId="634b08644fb26bff" providerId="LiveId" clId="{90035980-46E7-44C2-9857-1B5A0569CDAB}" dt="2023-11-14T15:47:18.122" v="342" actId="2696"/>
        <pc:sldMkLst>
          <pc:docMk/>
          <pc:sldMk cId="3242389936" sldId="273"/>
        </pc:sldMkLst>
      </pc:sldChg>
      <pc:sldChg chg="del">
        <pc:chgData name="Safoora Naureen" userId="634b08644fb26bff" providerId="LiveId" clId="{90035980-46E7-44C2-9857-1B5A0569CDAB}" dt="2023-11-14T15:47:20.070" v="343" actId="2696"/>
        <pc:sldMkLst>
          <pc:docMk/>
          <pc:sldMk cId="1154969311" sldId="286"/>
        </pc:sldMkLst>
      </pc:sldChg>
      <pc:sldChg chg="addSp delSp modSp mod ord">
        <pc:chgData name="Safoora Naureen" userId="634b08644fb26bff" providerId="LiveId" clId="{90035980-46E7-44C2-9857-1B5A0569CDAB}" dt="2023-11-14T15:49:17.791" v="375" actId="1076"/>
        <pc:sldMkLst>
          <pc:docMk/>
          <pc:sldMk cId="3149670743" sldId="289"/>
        </pc:sldMkLst>
        <pc:spChg chg="add mod">
          <ac:chgData name="Safoora Naureen" userId="634b08644fb26bff" providerId="LiveId" clId="{90035980-46E7-44C2-9857-1B5A0569CDAB}" dt="2023-11-14T15:48:36.437" v="361"/>
          <ac:spMkLst>
            <pc:docMk/>
            <pc:sldMk cId="3149670743" sldId="289"/>
            <ac:spMk id="2" creationId="{E0B90C37-D120-991A-2774-BCB2153FF5A8}"/>
          </ac:spMkLst>
        </pc:spChg>
        <pc:spChg chg="mod">
          <ac:chgData name="Safoora Naureen" userId="634b08644fb26bff" providerId="LiveId" clId="{90035980-46E7-44C2-9857-1B5A0569CDAB}" dt="2023-11-14T15:48:14.392" v="357"/>
          <ac:spMkLst>
            <pc:docMk/>
            <pc:sldMk cId="3149670743" sldId="289"/>
            <ac:spMk id="11" creationId="{C6BEE08E-D5C0-42E2-AB73-7CCC07B72E39}"/>
          </ac:spMkLst>
        </pc:spChg>
        <pc:spChg chg="mod">
          <ac:chgData name="Safoora Naureen" userId="634b08644fb26bff" providerId="LiveId" clId="{90035980-46E7-44C2-9857-1B5A0569CDAB}" dt="2023-11-14T15:47:38.449" v="351" actId="20577"/>
          <ac:spMkLst>
            <pc:docMk/>
            <pc:sldMk cId="3149670743" sldId="289"/>
            <ac:spMk id="17" creationId="{091A3F0B-EEAD-C545-4301-4749F6AAEBBB}"/>
          </ac:spMkLst>
        </pc:spChg>
        <pc:spChg chg="mod">
          <ac:chgData name="Safoora Naureen" userId="634b08644fb26bff" providerId="LiveId" clId="{90035980-46E7-44C2-9857-1B5A0569CDAB}" dt="2023-11-14T15:49:17.791" v="375" actId="1076"/>
          <ac:spMkLst>
            <pc:docMk/>
            <pc:sldMk cId="3149670743" sldId="289"/>
            <ac:spMk id="19" creationId="{72324E61-AF84-9C41-3204-6B2F1AD2DCB2}"/>
          </ac:spMkLst>
        </pc:spChg>
        <pc:picChg chg="del">
          <ac:chgData name="Safoora Naureen" userId="634b08644fb26bff" providerId="LiveId" clId="{90035980-46E7-44C2-9857-1B5A0569CDAB}" dt="2023-11-14T15:47:35.355" v="349" actId="478"/>
          <ac:picMkLst>
            <pc:docMk/>
            <pc:sldMk cId="3149670743" sldId="289"/>
            <ac:picMk id="14" creationId="{62270202-E3A0-3320-D213-B6FAA25FF8BF}"/>
          </ac:picMkLst>
        </pc:picChg>
        <pc:picChg chg="del">
          <ac:chgData name="Safoora Naureen" userId="634b08644fb26bff" providerId="LiveId" clId="{90035980-46E7-44C2-9857-1B5A0569CDAB}" dt="2023-11-14T15:47:40.052" v="352" actId="478"/>
          <ac:picMkLst>
            <pc:docMk/>
            <pc:sldMk cId="3149670743" sldId="289"/>
            <ac:picMk id="26" creationId="{1FA0E1C3-DCF6-8625-1CBC-17D914198D39}"/>
          </ac:picMkLst>
        </pc:picChg>
        <pc:picChg chg="add mod">
          <ac:chgData name="Safoora Naureen" userId="634b08644fb26bff" providerId="LiveId" clId="{90035980-46E7-44C2-9857-1B5A0569CDAB}" dt="2023-11-14T15:49:07.072" v="372" actId="1076"/>
          <ac:picMkLst>
            <pc:docMk/>
            <pc:sldMk cId="3149670743" sldId="289"/>
            <ac:picMk id="2050" creationId="{6A8A904D-357C-4300-8DA4-5CFFB495E05E}"/>
          </ac:picMkLst>
        </pc:picChg>
      </pc:sldChg>
      <pc:sldChg chg="del">
        <pc:chgData name="Safoora Naureen" userId="634b08644fb26bff" providerId="LiveId" clId="{90035980-46E7-44C2-9857-1B5A0569CDAB}" dt="2023-11-14T15:47:26.422" v="346" actId="2696"/>
        <pc:sldMkLst>
          <pc:docMk/>
          <pc:sldMk cId="2900026269" sldId="300"/>
        </pc:sldMkLst>
      </pc:sldChg>
      <pc:sldChg chg="del">
        <pc:chgData name="Safoora Naureen" userId="634b08644fb26bff" providerId="LiveId" clId="{90035980-46E7-44C2-9857-1B5A0569CDAB}" dt="2023-11-14T15:47:24.336" v="345" actId="2696"/>
        <pc:sldMkLst>
          <pc:docMk/>
          <pc:sldMk cId="1251122704" sldId="301"/>
        </pc:sldMkLst>
      </pc:sldChg>
      <pc:sldChg chg="del">
        <pc:chgData name="Safoora Naureen" userId="634b08644fb26bff" providerId="LiveId" clId="{90035980-46E7-44C2-9857-1B5A0569CDAB}" dt="2023-11-14T15:47:21.953" v="344" actId="2696"/>
        <pc:sldMkLst>
          <pc:docMk/>
          <pc:sldMk cId="3051706025" sldId="302"/>
        </pc:sldMkLst>
      </pc:sldChg>
      <pc:sldChg chg="addSp modSp add mod modNotesTx">
        <pc:chgData name="Safoora Naureen" userId="634b08644fb26bff" providerId="LiveId" clId="{90035980-46E7-44C2-9857-1B5A0569CDAB}" dt="2023-11-14T15:43:47.491" v="319" actId="1076"/>
        <pc:sldMkLst>
          <pc:docMk/>
          <pc:sldMk cId="4272453791" sldId="303"/>
        </pc:sldMkLst>
        <pc:spChg chg="mod">
          <ac:chgData name="Safoora Naureen" userId="634b08644fb26bff" providerId="LiveId" clId="{90035980-46E7-44C2-9857-1B5A0569CDAB}" dt="2023-11-14T15:40:47.368" v="282" actId="20577"/>
          <ac:spMkLst>
            <pc:docMk/>
            <pc:sldMk cId="4272453791" sldId="303"/>
            <ac:spMk id="6" creationId="{DE253D32-8B7B-47D0-BB63-402C3DB9B549}"/>
          </ac:spMkLst>
        </pc:spChg>
        <pc:spChg chg="mod">
          <ac:chgData name="Safoora Naureen" userId="634b08644fb26bff" providerId="LiveId" clId="{90035980-46E7-44C2-9857-1B5A0569CDAB}" dt="2023-11-14T15:40:20.523" v="279" actId="20577"/>
          <ac:spMkLst>
            <pc:docMk/>
            <pc:sldMk cId="4272453791" sldId="303"/>
            <ac:spMk id="7" creationId="{1D6EB617-E017-4B26-9576-8578E948979A}"/>
          </ac:spMkLst>
        </pc:spChg>
        <pc:picChg chg="add mod">
          <ac:chgData name="Safoora Naureen" userId="634b08644fb26bff" providerId="LiveId" clId="{90035980-46E7-44C2-9857-1B5A0569CDAB}" dt="2023-11-14T15:43:07.997" v="305" actId="14100"/>
          <ac:picMkLst>
            <pc:docMk/>
            <pc:sldMk cId="4272453791" sldId="303"/>
            <ac:picMk id="1026" creationId="{DDC40BF6-5F37-2EDB-5606-0FD62D87FB0D}"/>
          </ac:picMkLst>
        </pc:picChg>
        <pc:picChg chg="add mod">
          <ac:chgData name="Safoora Naureen" userId="634b08644fb26bff" providerId="LiveId" clId="{90035980-46E7-44C2-9857-1B5A0569CDAB}" dt="2023-11-14T15:43:12.141" v="306" actId="1076"/>
          <ac:picMkLst>
            <pc:docMk/>
            <pc:sldMk cId="4272453791" sldId="303"/>
            <ac:picMk id="1028" creationId="{B0318C04-B1D7-9870-C4F7-314656207BFA}"/>
          </ac:picMkLst>
        </pc:picChg>
        <pc:picChg chg="add mod">
          <ac:chgData name="Safoora Naureen" userId="634b08644fb26bff" providerId="LiveId" clId="{90035980-46E7-44C2-9857-1B5A0569CDAB}" dt="2023-11-14T15:43:15.642" v="307" actId="1076"/>
          <ac:picMkLst>
            <pc:docMk/>
            <pc:sldMk cId="4272453791" sldId="303"/>
            <ac:picMk id="1030" creationId="{D5E88A3E-F0F2-47EA-ED83-5461383ED375}"/>
          </ac:picMkLst>
        </pc:picChg>
        <pc:picChg chg="add mod">
          <ac:chgData name="Safoora Naureen" userId="634b08644fb26bff" providerId="LiveId" clId="{90035980-46E7-44C2-9857-1B5A0569CDAB}" dt="2023-11-14T15:43:18.326" v="308" actId="1076"/>
          <ac:picMkLst>
            <pc:docMk/>
            <pc:sldMk cId="4272453791" sldId="303"/>
            <ac:picMk id="1032" creationId="{F52CEBB0-408E-36DD-8F1A-DEE916A852E6}"/>
          </ac:picMkLst>
        </pc:picChg>
        <pc:picChg chg="add mod">
          <ac:chgData name="Safoora Naureen" userId="634b08644fb26bff" providerId="LiveId" clId="{90035980-46E7-44C2-9857-1B5A0569CDAB}" dt="2023-11-14T15:43:29.717" v="313" actId="1076"/>
          <ac:picMkLst>
            <pc:docMk/>
            <pc:sldMk cId="4272453791" sldId="303"/>
            <ac:picMk id="1034" creationId="{51D8544E-8C44-DE0D-0565-9E23784F6A36}"/>
          </ac:picMkLst>
        </pc:picChg>
        <pc:picChg chg="add mod">
          <ac:chgData name="Safoora Naureen" userId="634b08644fb26bff" providerId="LiveId" clId="{90035980-46E7-44C2-9857-1B5A0569CDAB}" dt="2023-11-14T15:43:47.491" v="319" actId="1076"/>
          <ac:picMkLst>
            <pc:docMk/>
            <pc:sldMk cId="4272453791" sldId="303"/>
            <ac:picMk id="1036" creationId="{7F8A7D47-0D4F-71C3-FF8A-864DCFA3C730}"/>
          </ac:picMkLst>
        </pc:picChg>
      </pc:sldChg>
      <pc:sldChg chg="addSp delSp modSp new mod">
        <pc:chgData name="Safoora Naureen" userId="634b08644fb26bff" providerId="LiveId" clId="{90035980-46E7-44C2-9857-1B5A0569CDAB}" dt="2023-11-14T15:54:04.728" v="440" actId="20577"/>
        <pc:sldMkLst>
          <pc:docMk/>
          <pc:sldMk cId="4150736152" sldId="304"/>
        </pc:sldMkLst>
        <pc:spChg chg="add del mod">
          <ac:chgData name="Safoora Naureen" userId="634b08644fb26bff" providerId="LiveId" clId="{90035980-46E7-44C2-9857-1B5A0569CDAB}" dt="2023-11-14T15:50:38.969" v="392" actId="1076"/>
          <ac:spMkLst>
            <pc:docMk/>
            <pc:sldMk cId="4150736152" sldId="304"/>
            <ac:spMk id="2" creationId="{7C575E01-3A78-5129-A66B-73B5B156FD35}"/>
          </ac:spMkLst>
        </pc:spChg>
        <pc:spChg chg="add del mod">
          <ac:chgData name="Safoora Naureen" userId="634b08644fb26bff" providerId="LiveId" clId="{90035980-46E7-44C2-9857-1B5A0569CDAB}" dt="2023-11-14T15:51:13.518" v="396" actId="478"/>
          <ac:spMkLst>
            <pc:docMk/>
            <pc:sldMk cId="4150736152" sldId="304"/>
            <ac:spMk id="3" creationId="{5F5740C3-73DD-00D6-D855-EBFACE782A95}"/>
          </ac:spMkLst>
        </pc:spChg>
        <pc:spChg chg="add del">
          <ac:chgData name="Safoora Naureen" userId="634b08644fb26bff" providerId="LiveId" clId="{90035980-46E7-44C2-9857-1B5A0569CDAB}" dt="2023-11-14T15:50:33.208" v="389" actId="478"/>
          <ac:spMkLst>
            <pc:docMk/>
            <pc:sldMk cId="4150736152" sldId="304"/>
            <ac:spMk id="4" creationId="{DE4C1B13-FACC-AE59-BC6A-6068576D449F}"/>
          </ac:spMkLst>
        </pc:spChg>
        <pc:spChg chg="add del">
          <ac:chgData name="Safoora Naureen" userId="634b08644fb26bff" providerId="LiveId" clId="{90035980-46E7-44C2-9857-1B5A0569CDAB}" dt="2023-11-14T15:51:08.758" v="393" actId="478"/>
          <ac:spMkLst>
            <pc:docMk/>
            <pc:sldMk cId="4150736152" sldId="304"/>
            <ac:spMk id="5" creationId="{F5024DFB-65D3-3D8A-3BE7-FFA13BC4F639}"/>
          </ac:spMkLst>
        </pc:spChg>
        <pc:spChg chg="add mod">
          <ac:chgData name="Safoora Naureen" userId="634b08644fb26bff" providerId="LiveId" clId="{90035980-46E7-44C2-9857-1B5A0569CDAB}" dt="2023-11-14T15:54:04.728" v="440" actId="20577"/>
          <ac:spMkLst>
            <pc:docMk/>
            <pc:sldMk cId="4150736152" sldId="304"/>
            <ac:spMk id="10" creationId="{123984CC-F563-6B41-792B-A77B25F391FA}"/>
          </ac:spMkLst>
        </pc:spChg>
        <pc:picChg chg="add mod">
          <ac:chgData name="Safoora Naureen" userId="634b08644fb26bff" providerId="LiveId" clId="{90035980-46E7-44C2-9857-1B5A0569CDAB}" dt="2023-11-14T15:53:52.060" v="425" actId="1076"/>
          <ac:picMkLst>
            <pc:docMk/>
            <pc:sldMk cId="4150736152" sldId="304"/>
            <ac:picMk id="7" creationId="{DE2FA5A8-9F13-AEE7-C9C4-926AA0242509}"/>
          </ac:picMkLst>
        </pc:picChg>
        <pc:picChg chg="add mod">
          <ac:chgData name="Safoora Naureen" userId="634b08644fb26bff" providerId="LiveId" clId="{90035980-46E7-44C2-9857-1B5A0569CDAB}" dt="2023-11-14T15:53:55.621" v="427" actId="1076"/>
          <ac:picMkLst>
            <pc:docMk/>
            <pc:sldMk cId="4150736152" sldId="304"/>
            <ac:picMk id="9" creationId="{C8912976-45C4-5884-099D-9C41E9A1F095}"/>
          </ac:picMkLst>
        </pc:picChg>
        <pc:picChg chg="add mod">
          <ac:chgData name="Safoora Naureen" userId="634b08644fb26bff" providerId="LiveId" clId="{90035980-46E7-44C2-9857-1B5A0569CDAB}" dt="2023-11-14T15:53:49.524" v="424" actId="1076"/>
          <ac:picMkLst>
            <pc:docMk/>
            <pc:sldMk cId="4150736152" sldId="304"/>
            <ac:picMk id="3074" creationId="{8624AF70-B4B0-F03F-AF07-99AC4BC904FB}"/>
          </ac:picMkLst>
        </pc:picChg>
      </pc:sldChg>
      <pc:sldChg chg="addSp delSp modSp new mod ord">
        <pc:chgData name="Safoora Naureen" userId="634b08644fb26bff" providerId="LiveId" clId="{90035980-46E7-44C2-9857-1B5A0569CDAB}" dt="2023-11-14T17:46:55.727" v="2949"/>
        <pc:sldMkLst>
          <pc:docMk/>
          <pc:sldMk cId="553003480" sldId="305"/>
        </pc:sldMkLst>
        <pc:spChg chg="mod">
          <ac:chgData name="Safoora Naureen" userId="634b08644fb26bff" providerId="LiveId" clId="{90035980-46E7-44C2-9857-1B5A0569CDAB}" dt="2023-11-14T15:51:48.736" v="412" actId="20577"/>
          <ac:spMkLst>
            <pc:docMk/>
            <pc:sldMk cId="553003480" sldId="305"/>
            <ac:spMk id="2" creationId="{272FDC54-780D-71EC-014A-9ED41ADFED2B}"/>
          </ac:spMkLst>
        </pc:spChg>
        <pc:spChg chg="del">
          <ac:chgData name="Safoora Naureen" userId="634b08644fb26bff" providerId="LiveId" clId="{90035980-46E7-44C2-9857-1B5A0569CDAB}" dt="2023-11-14T15:51:39.578" v="401" actId="478"/>
          <ac:spMkLst>
            <pc:docMk/>
            <pc:sldMk cId="553003480" sldId="305"/>
            <ac:spMk id="3" creationId="{2A41B251-301B-A9AC-A337-A9E93AB72857}"/>
          </ac:spMkLst>
        </pc:spChg>
        <pc:spChg chg="del">
          <ac:chgData name="Safoora Naureen" userId="634b08644fb26bff" providerId="LiveId" clId="{90035980-46E7-44C2-9857-1B5A0569CDAB}" dt="2023-11-14T15:51:33.435" v="399" actId="478"/>
          <ac:spMkLst>
            <pc:docMk/>
            <pc:sldMk cId="553003480" sldId="305"/>
            <ac:spMk id="4" creationId="{73416050-57AC-1210-1ADA-7782DBB09B52}"/>
          </ac:spMkLst>
        </pc:spChg>
        <pc:spChg chg="del">
          <ac:chgData name="Safoora Naureen" userId="634b08644fb26bff" providerId="LiveId" clId="{90035980-46E7-44C2-9857-1B5A0569CDAB}" dt="2023-11-14T15:51:34.817" v="400" actId="478"/>
          <ac:spMkLst>
            <pc:docMk/>
            <pc:sldMk cId="553003480" sldId="305"/>
            <ac:spMk id="5" creationId="{33AC9F32-60F7-BE69-826F-99808761049B}"/>
          </ac:spMkLst>
        </pc:spChg>
        <pc:spChg chg="add mod">
          <ac:chgData name="Safoora Naureen" userId="634b08644fb26bff" providerId="LiveId" clId="{90035980-46E7-44C2-9857-1B5A0569CDAB}" dt="2023-11-14T17:46:36.947" v="2947" actId="14100"/>
          <ac:spMkLst>
            <pc:docMk/>
            <pc:sldMk cId="553003480" sldId="305"/>
            <ac:spMk id="7" creationId="{A60F8D06-621F-448E-0206-DFD9D7767708}"/>
          </ac:spMkLst>
        </pc:spChg>
      </pc:sldChg>
      <pc:sldChg chg="addSp delSp modSp new mod ord">
        <pc:chgData name="Safoora Naureen" userId="634b08644fb26bff" providerId="LiveId" clId="{90035980-46E7-44C2-9857-1B5A0569CDAB}" dt="2023-11-14T17:47:17.042" v="2951"/>
        <pc:sldMkLst>
          <pc:docMk/>
          <pc:sldMk cId="3739185657" sldId="306"/>
        </pc:sldMkLst>
        <pc:spChg chg="mod">
          <ac:chgData name="Safoora Naureen" userId="634b08644fb26bff" providerId="LiveId" clId="{90035980-46E7-44C2-9857-1B5A0569CDAB}" dt="2023-11-14T15:52:57.333" v="423" actId="20577"/>
          <ac:spMkLst>
            <pc:docMk/>
            <pc:sldMk cId="3739185657" sldId="306"/>
            <ac:spMk id="2" creationId="{5920238E-B3C5-4662-0765-7D344745837C}"/>
          </ac:spMkLst>
        </pc:spChg>
        <pc:spChg chg="del">
          <ac:chgData name="Safoora Naureen" userId="634b08644fb26bff" providerId="LiveId" clId="{90035980-46E7-44C2-9857-1B5A0569CDAB}" dt="2023-11-14T15:52:49.163" v="420" actId="478"/>
          <ac:spMkLst>
            <pc:docMk/>
            <pc:sldMk cId="3739185657" sldId="306"/>
            <ac:spMk id="3" creationId="{0777C49D-139F-B799-C09E-BD26FFF11F25}"/>
          </ac:spMkLst>
        </pc:spChg>
        <pc:spChg chg="del">
          <ac:chgData name="Safoora Naureen" userId="634b08644fb26bff" providerId="LiveId" clId="{90035980-46E7-44C2-9857-1B5A0569CDAB}" dt="2023-11-14T15:52:45.849" v="418" actId="478"/>
          <ac:spMkLst>
            <pc:docMk/>
            <pc:sldMk cId="3739185657" sldId="306"/>
            <ac:spMk id="4" creationId="{D2B07A95-886D-4124-C762-53C054177603}"/>
          </ac:spMkLst>
        </pc:spChg>
        <pc:spChg chg="del">
          <ac:chgData name="Safoora Naureen" userId="634b08644fb26bff" providerId="LiveId" clId="{90035980-46E7-44C2-9857-1B5A0569CDAB}" dt="2023-11-14T15:52:47.466" v="419" actId="478"/>
          <ac:spMkLst>
            <pc:docMk/>
            <pc:sldMk cId="3739185657" sldId="306"/>
            <ac:spMk id="5" creationId="{BBC7407F-3939-5B13-D931-FF3BC61C6E77}"/>
          </ac:spMkLst>
        </pc:spChg>
        <pc:graphicFrameChg chg="add mod modGraphic">
          <ac:chgData name="Safoora Naureen" userId="634b08644fb26bff" providerId="LiveId" clId="{90035980-46E7-44C2-9857-1B5A0569CDAB}" dt="2023-11-14T16:04:15.653" v="845"/>
          <ac:graphicFrameMkLst>
            <pc:docMk/>
            <pc:sldMk cId="3739185657" sldId="306"/>
            <ac:graphicFrameMk id="6" creationId="{2A906C71-7484-0377-E648-27A4CE112A95}"/>
          </ac:graphicFrameMkLst>
        </pc:graphicFrameChg>
      </pc:sldChg>
      <pc:sldChg chg="addSp delSp modSp new mod modNotesTx">
        <pc:chgData name="Safoora Naureen" userId="634b08644fb26bff" providerId="LiveId" clId="{90035980-46E7-44C2-9857-1B5A0569CDAB}" dt="2023-11-14T17:43:47.517" v="2938" actId="1076"/>
        <pc:sldMkLst>
          <pc:docMk/>
          <pc:sldMk cId="3442719014" sldId="307"/>
        </pc:sldMkLst>
        <pc:spChg chg="del">
          <ac:chgData name="Safoora Naureen" userId="634b08644fb26bff" providerId="LiveId" clId="{90035980-46E7-44C2-9857-1B5A0569CDAB}" dt="2023-11-14T16:06:42.796" v="850" actId="478"/>
          <ac:spMkLst>
            <pc:docMk/>
            <pc:sldMk cId="3442719014" sldId="307"/>
            <ac:spMk id="2" creationId="{90A51DD6-7544-DD2C-9702-EAE9E7CEC93F}"/>
          </ac:spMkLst>
        </pc:spChg>
        <pc:spChg chg="del">
          <ac:chgData name="Safoora Naureen" userId="634b08644fb26bff" providerId="LiveId" clId="{90035980-46E7-44C2-9857-1B5A0569CDAB}" dt="2023-11-14T16:06:44.950" v="851" actId="478"/>
          <ac:spMkLst>
            <pc:docMk/>
            <pc:sldMk cId="3442719014" sldId="307"/>
            <ac:spMk id="3" creationId="{9C18F9EB-EEB3-EDE4-0AA7-13308C5C5063}"/>
          </ac:spMkLst>
        </pc:spChg>
        <pc:spChg chg="del">
          <ac:chgData name="Safoora Naureen" userId="634b08644fb26bff" providerId="LiveId" clId="{90035980-46E7-44C2-9857-1B5A0569CDAB}" dt="2023-11-14T16:06:38.902" v="847" actId="478"/>
          <ac:spMkLst>
            <pc:docMk/>
            <pc:sldMk cId="3442719014" sldId="307"/>
            <ac:spMk id="4" creationId="{35A95E71-335C-7842-54EA-C8518A1A424B}"/>
          </ac:spMkLst>
        </pc:spChg>
        <pc:spChg chg="del">
          <ac:chgData name="Safoora Naureen" userId="634b08644fb26bff" providerId="LiveId" clId="{90035980-46E7-44C2-9857-1B5A0569CDAB}" dt="2023-11-14T16:06:46.663" v="852" actId="478"/>
          <ac:spMkLst>
            <pc:docMk/>
            <pc:sldMk cId="3442719014" sldId="307"/>
            <ac:spMk id="5" creationId="{33547A8B-145A-FA99-F5EA-4CA289CBC4B0}"/>
          </ac:spMkLst>
        </pc:spChg>
        <pc:spChg chg="add mod">
          <ac:chgData name="Safoora Naureen" userId="634b08644fb26bff" providerId="LiveId" clId="{90035980-46E7-44C2-9857-1B5A0569CDAB}" dt="2023-11-14T16:10:17.275" v="924" actId="1076"/>
          <ac:spMkLst>
            <pc:docMk/>
            <pc:sldMk cId="3442719014" sldId="307"/>
            <ac:spMk id="8" creationId="{FA44C03C-D154-52D2-CD5D-50AD563EDED3}"/>
          </ac:spMkLst>
        </pc:spChg>
        <pc:spChg chg="add mod">
          <ac:chgData name="Safoora Naureen" userId="634b08644fb26bff" providerId="LiveId" clId="{90035980-46E7-44C2-9857-1B5A0569CDAB}" dt="2023-11-14T16:14:31.170" v="1000" actId="1076"/>
          <ac:spMkLst>
            <pc:docMk/>
            <pc:sldMk cId="3442719014" sldId="307"/>
            <ac:spMk id="9" creationId="{ABE7F440-74FF-B2C9-70AD-2C3928B1A7D1}"/>
          </ac:spMkLst>
        </pc:spChg>
        <pc:picChg chg="add del mod">
          <ac:chgData name="Safoora Naureen" userId="634b08644fb26bff" providerId="LiveId" clId="{90035980-46E7-44C2-9857-1B5A0569CDAB}" dt="2023-11-14T16:09:19.362" v="915" actId="478"/>
          <ac:picMkLst>
            <pc:docMk/>
            <pc:sldMk cId="3442719014" sldId="307"/>
            <ac:picMk id="7" creationId="{D869A340-3D4C-3808-5F5E-E4E70E98E772}"/>
          </ac:picMkLst>
        </pc:picChg>
        <pc:picChg chg="add del mod">
          <ac:chgData name="Safoora Naureen" userId="634b08644fb26bff" providerId="LiveId" clId="{90035980-46E7-44C2-9857-1B5A0569CDAB}" dt="2023-11-14T16:09:23.418" v="918" actId="478"/>
          <ac:picMkLst>
            <pc:docMk/>
            <pc:sldMk cId="3442719014" sldId="307"/>
            <ac:picMk id="4098" creationId="{5BB39ABB-7F8B-BB64-4FD3-530296CB205D}"/>
          </ac:picMkLst>
        </pc:picChg>
        <pc:picChg chg="add del">
          <ac:chgData name="Safoora Naureen" userId="634b08644fb26bff" providerId="LiveId" clId="{90035980-46E7-44C2-9857-1B5A0569CDAB}" dt="2023-11-14T16:09:19.362" v="915" actId="478"/>
          <ac:picMkLst>
            <pc:docMk/>
            <pc:sldMk cId="3442719014" sldId="307"/>
            <ac:picMk id="4100" creationId="{9AFB3D19-C33A-1525-ABF4-8A2C3AF45F9E}"/>
          </ac:picMkLst>
        </pc:picChg>
        <pc:picChg chg="add mod">
          <ac:chgData name="Safoora Naureen" userId="634b08644fb26bff" providerId="LiveId" clId="{90035980-46E7-44C2-9857-1B5A0569CDAB}" dt="2023-11-14T16:10:56.902" v="935" actId="14100"/>
          <ac:picMkLst>
            <pc:docMk/>
            <pc:sldMk cId="3442719014" sldId="307"/>
            <ac:picMk id="4102" creationId="{11606CDD-D02B-CD82-1749-9749BEAC780C}"/>
          </ac:picMkLst>
        </pc:picChg>
        <pc:picChg chg="add mod">
          <ac:chgData name="Safoora Naureen" userId="634b08644fb26bff" providerId="LiveId" clId="{90035980-46E7-44C2-9857-1B5A0569CDAB}" dt="2023-11-14T16:14:36.384" v="1002" actId="14100"/>
          <ac:picMkLst>
            <pc:docMk/>
            <pc:sldMk cId="3442719014" sldId="307"/>
            <ac:picMk id="4104" creationId="{0C41A7D5-9DE0-3EED-3197-3739C0D8A0F6}"/>
          </ac:picMkLst>
        </pc:picChg>
        <pc:picChg chg="add mod">
          <ac:chgData name="Safoora Naureen" userId="634b08644fb26bff" providerId="LiveId" clId="{90035980-46E7-44C2-9857-1B5A0569CDAB}" dt="2023-11-14T17:43:47.517" v="2938" actId="1076"/>
          <ac:picMkLst>
            <pc:docMk/>
            <pc:sldMk cId="3442719014" sldId="307"/>
            <ac:picMk id="4106" creationId="{433333F4-F0D0-2DA9-9EBB-12E77EF5BA71}"/>
          </ac:picMkLst>
        </pc:picChg>
        <pc:picChg chg="add del mod">
          <ac:chgData name="Safoora Naureen" userId="634b08644fb26bff" providerId="LiveId" clId="{90035980-46E7-44C2-9857-1B5A0569CDAB}" dt="2023-11-14T16:36:12.540" v="2373" actId="478"/>
          <ac:picMkLst>
            <pc:docMk/>
            <pc:sldMk cId="3442719014" sldId="307"/>
            <ac:picMk id="4108" creationId="{2E467081-61AC-5B1C-9BE5-0189CF2B95D8}"/>
          </ac:picMkLst>
        </pc:picChg>
        <pc:picChg chg="add del mod">
          <ac:chgData name="Safoora Naureen" userId="634b08644fb26bff" providerId="LiveId" clId="{90035980-46E7-44C2-9857-1B5A0569CDAB}" dt="2023-11-14T17:43:44.746" v="2937" actId="21"/>
          <ac:picMkLst>
            <pc:docMk/>
            <pc:sldMk cId="3442719014" sldId="307"/>
            <ac:picMk id="4110" creationId="{DE7791A9-0A51-6F31-9ECE-39BD075416D8}"/>
          </ac:picMkLst>
        </pc:picChg>
      </pc:sldChg>
      <pc:sldChg chg="addSp modSp add mod ord">
        <pc:chgData name="Safoora Naureen" userId="634b08644fb26bff" providerId="LiveId" clId="{90035980-46E7-44C2-9857-1B5A0569CDAB}" dt="2023-11-14T16:55:36.547" v="2444" actId="1076"/>
        <pc:sldMkLst>
          <pc:docMk/>
          <pc:sldMk cId="3398653267" sldId="308"/>
        </pc:sldMkLst>
        <pc:spChg chg="add mod">
          <ac:chgData name="Safoora Naureen" userId="634b08644fb26bff" providerId="LiveId" clId="{90035980-46E7-44C2-9857-1B5A0569CDAB}" dt="2023-11-14T16:55:12.060" v="2435" actId="1076"/>
          <ac:spMkLst>
            <pc:docMk/>
            <pc:sldMk cId="3398653267" sldId="308"/>
            <ac:spMk id="2" creationId="{FD08EFC4-2DAF-B352-1809-0FDA63D853F2}"/>
          </ac:spMkLst>
        </pc:spChg>
        <pc:picChg chg="mod">
          <ac:chgData name="Safoora Naureen" userId="634b08644fb26bff" providerId="LiveId" clId="{90035980-46E7-44C2-9857-1B5A0569CDAB}" dt="2023-11-14T16:55:23.870" v="2440" actId="14100"/>
          <ac:picMkLst>
            <pc:docMk/>
            <pc:sldMk cId="3398653267" sldId="308"/>
            <ac:picMk id="7" creationId="{D869A340-3D4C-3808-5F5E-E4E70E98E772}"/>
          </ac:picMkLst>
        </pc:picChg>
        <pc:picChg chg="mod">
          <ac:chgData name="Safoora Naureen" userId="634b08644fb26bff" providerId="LiveId" clId="{90035980-46E7-44C2-9857-1B5A0569CDAB}" dt="2023-11-14T16:55:28.471" v="2441" actId="14100"/>
          <ac:picMkLst>
            <pc:docMk/>
            <pc:sldMk cId="3398653267" sldId="308"/>
            <ac:picMk id="4098" creationId="{5BB39ABB-7F8B-BB64-4FD3-530296CB205D}"/>
          </ac:picMkLst>
        </pc:picChg>
        <pc:picChg chg="add mod">
          <ac:chgData name="Safoora Naureen" userId="634b08644fb26bff" providerId="LiveId" clId="{90035980-46E7-44C2-9857-1B5A0569CDAB}" dt="2023-11-14T16:55:36.547" v="2444" actId="1076"/>
          <ac:picMkLst>
            <pc:docMk/>
            <pc:sldMk cId="3398653267" sldId="308"/>
            <ac:picMk id="10242" creationId="{39CF98C5-E619-FDC9-863D-A5CC3F050E42}"/>
          </ac:picMkLst>
        </pc:picChg>
      </pc:sldChg>
      <pc:sldChg chg="addSp delSp modSp add mod ord">
        <pc:chgData name="Safoora Naureen" userId="634b08644fb26bff" providerId="LiveId" clId="{90035980-46E7-44C2-9857-1B5A0569CDAB}" dt="2023-11-14T17:19:18.166" v="2871" actId="20577"/>
        <pc:sldMkLst>
          <pc:docMk/>
          <pc:sldMk cId="742268736" sldId="309"/>
        </pc:sldMkLst>
        <pc:spChg chg="mod">
          <ac:chgData name="Safoora Naureen" userId="634b08644fb26bff" providerId="LiveId" clId="{90035980-46E7-44C2-9857-1B5A0569CDAB}" dt="2023-11-14T16:15:23.068" v="1024" actId="20577"/>
          <ac:spMkLst>
            <pc:docMk/>
            <pc:sldMk cId="742268736" sldId="309"/>
            <ac:spMk id="2" creationId="{FD08EFC4-2DAF-B352-1809-0FDA63D853F2}"/>
          </ac:spMkLst>
        </pc:spChg>
        <pc:spChg chg="add mod">
          <ac:chgData name="Safoora Naureen" userId="634b08644fb26bff" providerId="LiveId" clId="{90035980-46E7-44C2-9857-1B5A0569CDAB}" dt="2023-11-14T17:19:18.166" v="2871" actId="20577"/>
          <ac:spMkLst>
            <pc:docMk/>
            <pc:sldMk cId="742268736" sldId="309"/>
            <ac:spMk id="3" creationId="{CC2456B7-09B6-14BE-AA91-E11D43EAF1F4}"/>
          </ac:spMkLst>
        </pc:spChg>
        <pc:picChg chg="add mod">
          <ac:chgData name="Safoora Naureen" userId="634b08644fb26bff" providerId="LiveId" clId="{90035980-46E7-44C2-9857-1B5A0569CDAB}" dt="2023-11-14T17:18:40.617" v="2865" actId="1076"/>
          <ac:picMkLst>
            <pc:docMk/>
            <pc:sldMk cId="742268736" sldId="309"/>
            <ac:picMk id="5" creationId="{07E52768-E9B0-D764-EAE5-D3AAF8B39DF3}"/>
          </ac:picMkLst>
        </pc:picChg>
        <pc:picChg chg="del">
          <ac:chgData name="Safoora Naureen" userId="634b08644fb26bff" providerId="LiveId" clId="{90035980-46E7-44C2-9857-1B5A0569CDAB}" dt="2023-11-14T16:15:25.140" v="1025" actId="478"/>
          <ac:picMkLst>
            <pc:docMk/>
            <pc:sldMk cId="742268736" sldId="309"/>
            <ac:picMk id="7" creationId="{D869A340-3D4C-3808-5F5E-E4E70E98E772}"/>
          </ac:picMkLst>
        </pc:picChg>
        <pc:picChg chg="del">
          <ac:chgData name="Safoora Naureen" userId="634b08644fb26bff" providerId="LiveId" clId="{90035980-46E7-44C2-9857-1B5A0569CDAB}" dt="2023-11-14T16:15:26.365" v="1026" actId="478"/>
          <ac:picMkLst>
            <pc:docMk/>
            <pc:sldMk cId="742268736" sldId="309"/>
            <ac:picMk id="4098" creationId="{5BB39ABB-7F8B-BB64-4FD3-530296CB205D}"/>
          </ac:picMkLst>
        </pc:picChg>
      </pc:sldChg>
      <pc:sldChg chg="addSp delSp modSp add mod">
        <pc:chgData name="Safoora Naureen" userId="634b08644fb26bff" providerId="LiveId" clId="{90035980-46E7-44C2-9857-1B5A0569CDAB}" dt="2023-11-14T16:18:41.873" v="1339" actId="14100"/>
        <pc:sldMkLst>
          <pc:docMk/>
          <pc:sldMk cId="383415681" sldId="310"/>
        </pc:sldMkLst>
        <pc:spChg chg="mod">
          <ac:chgData name="Safoora Naureen" userId="634b08644fb26bff" providerId="LiveId" clId="{90035980-46E7-44C2-9857-1B5A0569CDAB}" dt="2023-11-14T16:18:25.144" v="1333" actId="1076"/>
          <ac:spMkLst>
            <pc:docMk/>
            <pc:sldMk cId="383415681" sldId="310"/>
            <ac:spMk id="2" creationId="{FD08EFC4-2DAF-B352-1809-0FDA63D853F2}"/>
          </ac:spMkLst>
        </pc:spChg>
        <pc:spChg chg="del">
          <ac:chgData name="Safoora Naureen" userId="634b08644fb26bff" providerId="LiveId" clId="{90035980-46E7-44C2-9857-1B5A0569CDAB}" dt="2023-11-14T16:18:13.409" v="1329" actId="478"/>
          <ac:spMkLst>
            <pc:docMk/>
            <pc:sldMk cId="383415681" sldId="310"/>
            <ac:spMk id="3" creationId="{CC2456B7-09B6-14BE-AA91-E11D43EAF1F4}"/>
          </ac:spMkLst>
        </pc:spChg>
        <pc:picChg chg="add mod">
          <ac:chgData name="Safoora Naureen" userId="634b08644fb26bff" providerId="LiveId" clId="{90035980-46E7-44C2-9857-1B5A0569CDAB}" dt="2023-11-14T16:18:38.747" v="1338" actId="14100"/>
          <ac:picMkLst>
            <pc:docMk/>
            <pc:sldMk cId="383415681" sldId="310"/>
            <ac:picMk id="5122" creationId="{B84AA1F2-8306-57C3-0516-3D252B7E2103}"/>
          </ac:picMkLst>
        </pc:picChg>
        <pc:picChg chg="add mod">
          <ac:chgData name="Safoora Naureen" userId="634b08644fb26bff" providerId="LiveId" clId="{90035980-46E7-44C2-9857-1B5A0569CDAB}" dt="2023-11-14T16:18:41.873" v="1339" actId="14100"/>
          <ac:picMkLst>
            <pc:docMk/>
            <pc:sldMk cId="383415681" sldId="310"/>
            <ac:picMk id="5124" creationId="{975AC226-F0F7-10BD-1A0B-501392AA5061}"/>
          </ac:picMkLst>
        </pc:picChg>
      </pc:sldChg>
      <pc:sldChg chg="addSp delSp modSp add mod modNotesTx">
        <pc:chgData name="Safoora Naureen" userId="634b08644fb26bff" providerId="LiveId" clId="{90035980-46E7-44C2-9857-1B5A0569CDAB}" dt="2023-11-14T17:24:47.850" v="2898" actId="20577"/>
        <pc:sldMkLst>
          <pc:docMk/>
          <pc:sldMk cId="3678768765" sldId="311"/>
        </pc:sldMkLst>
        <pc:spChg chg="mod">
          <ac:chgData name="Safoora Naureen" userId="634b08644fb26bff" providerId="LiveId" clId="{90035980-46E7-44C2-9857-1B5A0569CDAB}" dt="2023-11-14T16:19:08.574" v="1375" actId="20577"/>
          <ac:spMkLst>
            <pc:docMk/>
            <pc:sldMk cId="3678768765" sldId="311"/>
            <ac:spMk id="2" creationId="{FD08EFC4-2DAF-B352-1809-0FDA63D853F2}"/>
          </ac:spMkLst>
        </pc:spChg>
        <pc:picChg chg="del">
          <ac:chgData name="Safoora Naureen" userId="634b08644fb26bff" providerId="LiveId" clId="{90035980-46E7-44C2-9857-1B5A0569CDAB}" dt="2023-11-14T16:19:10.381" v="1376" actId="478"/>
          <ac:picMkLst>
            <pc:docMk/>
            <pc:sldMk cId="3678768765" sldId="311"/>
            <ac:picMk id="5122" creationId="{B84AA1F2-8306-57C3-0516-3D252B7E2103}"/>
          </ac:picMkLst>
        </pc:picChg>
        <pc:picChg chg="del">
          <ac:chgData name="Safoora Naureen" userId="634b08644fb26bff" providerId="LiveId" clId="{90035980-46E7-44C2-9857-1B5A0569CDAB}" dt="2023-11-14T16:19:12.202" v="1377" actId="478"/>
          <ac:picMkLst>
            <pc:docMk/>
            <pc:sldMk cId="3678768765" sldId="311"/>
            <ac:picMk id="5124" creationId="{975AC226-F0F7-10BD-1A0B-501392AA5061}"/>
          </ac:picMkLst>
        </pc:picChg>
        <pc:picChg chg="add">
          <ac:chgData name="Safoora Naureen" userId="634b08644fb26bff" providerId="LiveId" clId="{90035980-46E7-44C2-9857-1B5A0569CDAB}" dt="2023-11-14T16:18:54.863" v="1341"/>
          <ac:picMkLst>
            <pc:docMk/>
            <pc:sldMk cId="3678768765" sldId="311"/>
            <ac:picMk id="6146" creationId="{81AD051D-7907-ED44-A8A7-285AFF393FE0}"/>
          </ac:picMkLst>
        </pc:picChg>
      </pc:sldChg>
      <pc:sldChg chg="addSp modSp add mod ord">
        <pc:chgData name="Safoora Naureen" userId="634b08644fb26bff" providerId="LiveId" clId="{90035980-46E7-44C2-9857-1B5A0569CDAB}" dt="2023-11-14T17:27:34.396" v="2906" actId="1076"/>
        <pc:sldMkLst>
          <pc:docMk/>
          <pc:sldMk cId="3240979641" sldId="312"/>
        </pc:sldMkLst>
        <pc:spChg chg="mod">
          <ac:chgData name="Safoora Naureen" userId="634b08644fb26bff" providerId="LiveId" clId="{90035980-46E7-44C2-9857-1B5A0569CDAB}" dt="2023-11-14T16:20:32.568" v="1443" actId="20577"/>
          <ac:spMkLst>
            <pc:docMk/>
            <pc:sldMk cId="3240979641" sldId="312"/>
            <ac:spMk id="2" creationId="{FD08EFC4-2DAF-B352-1809-0FDA63D853F2}"/>
          </ac:spMkLst>
        </pc:spChg>
        <pc:spChg chg="mod">
          <ac:chgData name="Safoora Naureen" userId="634b08644fb26bff" providerId="LiveId" clId="{90035980-46E7-44C2-9857-1B5A0569CDAB}" dt="2023-11-14T16:23:37.196" v="1762" actId="14100"/>
          <ac:spMkLst>
            <pc:docMk/>
            <pc:sldMk cId="3240979641" sldId="312"/>
            <ac:spMk id="3" creationId="{CC2456B7-09B6-14BE-AA91-E11D43EAF1F4}"/>
          </ac:spMkLst>
        </pc:spChg>
        <pc:spChg chg="add mod">
          <ac:chgData name="Safoora Naureen" userId="634b08644fb26bff" providerId="LiveId" clId="{90035980-46E7-44C2-9857-1B5A0569CDAB}" dt="2023-11-14T16:23:39.567" v="1764"/>
          <ac:spMkLst>
            <pc:docMk/>
            <pc:sldMk cId="3240979641" sldId="312"/>
            <ac:spMk id="6" creationId="{DECE121D-5D06-A905-A91F-22471D39DFB6}"/>
          </ac:spMkLst>
        </pc:spChg>
        <pc:picChg chg="add mod">
          <ac:chgData name="Safoora Naureen" userId="634b08644fb26bff" providerId="LiveId" clId="{90035980-46E7-44C2-9857-1B5A0569CDAB}" dt="2023-11-14T17:27:29.568" v="2903" actId="1076"/>
          <ac:picMkLst>
            <pc:docMk/>
            <pc:sldMk cId="3240979641" sldId="312"/>
            <ac:picMk id="5" creationId="{7A60970C-922E-5EEC-26A2-6F3F507749F0}"/>
          </ac:picMkLst>
        </pc:picChg>
        <pc:picChg chg="add mod">
          <ac:chgData name="Safoora Naureen" userId="634b08644fb26bff" providerId="LiveId" clId="{90035980-46E7-44C2-9857-1B5A0569CDAB}" dt="2023-11-14T17:27:34.396" v="2906" actId="1076"/>
          <ac:picMkLst>
            <pc:docMk/>
            <pc:sldMk cId="3240979641" sldId="312"/>
            <ac:picMk id="6" creationId="{D5A9D40B-260C-EF69-A182-49BEC812C748}"/>
          </ac:picMkLst>
        </pc:picChg>
        <pc:picChg chg="add mod">
          <ac:chgData name="Safoora Naureen" userId="634b08644fb26bff" providerId="LiveId" clId="{90035980-46E7-44C2-9857-1B5A0569CDAB}" dt="2023-11-14T16:23:35.075" v="1761" actId="1076"/>
          <ac:picMkLst>
            <pc:docMk/>
            <pc:sldMk cId="3240979641" sldId="312"/>
            <ac:picMk id="7170" creationId="{C6F25103-E37F-BC93-CEB7-129CFAC93545}"/>
          </ac:picMkLst>
        </pc:picChg>
      </pc:sldChg>
      <pc:sldChg chg="addSp delSp modSp mod">
        <pc:chgData name="Safoora Naureen" userId="634b08644fb26bff" providerId="LiveId" clId="{90035980-46E7-44C2-9857-1B5A0569CDAB}" dt="2023-11-14T17:35:25.145" v="2918" actId="20577"/>
        <pc:sldMkLst>
          <pc:docMk/>
          <pc:sldMk cId="2529697168" sldId="313"/>
        </pc:sldMkLst>
        <pc:spChg chg="mod">
          <ac:chgData name="Safoora Naureen" userId="634b08644fb26bff" providerId="LiveId" clId="{90035980-46E7-44C2-9857-1B5A0569CDAB}" dt="2023-11-14T16:24:24.531" v="1805" actId="20577"/>
          <ac:spMkLst>
            <pc:docMk/>
            <pc:sldMk cId="2529697168" sldId="313"/>
            <ac:spMk id="2" creationId="{FD08EFC4-2DAF-B352-1809-0FDA63D853F2}"/>
          </ac:spMkLst>
        </pc:spChg>
        <pc:spChg chg="del">
          <ac:chgData name="Safoora Naureen" userId="634b08644fb26bff" providerId="LiveId" clId="{90035980-46E7-44C2-9857-1B5A0569CDAB}" dt="2023-11-14T16:24:51.366" v="1806" actId="478"/>
          <ac:spMkLst>
            <pc:docMk/>
            <pc:sldMk cId="2529697168" sldId="313"/>
            <ac:spMk id="3" creationId="{CC2456B7-09B6-14BE-AA91-E11D43EAF1F4}"/>
          </ac:spMkLst>
        </pc:spChg>
        <pc:graphicFrameChg chg="add mod modGraphic">
          <ac:chgData name="Safoora Naureen" userId="634b08644fb26bff" providerId="LiveId" clId="{90035980-46E7-44C2-9857-1B5A0569CDAB}" dt="2023-11-14T17:35:25.145" v="2918" actId="20577"/>
          <ac:graphicFrameMkLst>
            <pc:docMk/>
            <pc:sldMk cId="2529697168" sldId="313"/>
            <ac:graphicFrameMk id="4" creationId="{D64A913D-8E07-4AE4-69C2-4324726C79F1}"/>
          </ac:graphicFrameMkLst>
        </pc:graphicFrameChg>
      </pc:sldChg>
      <pc:sldChg chg="new del">
        <pc:chgData name="Safoora Naureen" userId="634b08644fb26bff" providerId="LiveId" clId="{90035980-46E7-44C2-9857-1B5A0569CDAB}" dt="2023-11-14T16:28:46.725" v="2029" actId="680"/>
        <pc:sldMkLst>
          <pc:docMk/>
          <pc:sldMk cId="1012329740" sldId="314"/>
        </pc:sldMkLst>
      </pc:sldChg>
      <pc:sldChg chg="addSp delSp modSp add mod">
        <pc:chgData name="Safoora Naureen" userId="634b08644fb26bff" providerId="LiveId" clId="{90035980-46E7-44C2-9857-1B5A0569CDAB}" dt="2023-11-14T17:36:09.071" v="2920" actId="1076"/>
        <pc:sldMkLst>
          <pc:docMk/>
          <pc:sldMk cId="2543234301" sldId="314"/>
        </pc:sldMkLst>
        <pc:spChg chg="mod">
          <ac:chgData name="Safoora Naureen" userId="634b08644fb26bff" providerId="LiveId" clId="{90035980-46E7-44C2-9857-1B5A0569CDAB}" dt="2023-11-14T16:36:59.709" v="2384" actId="20577"/>
          <ac:spMkLst>
            <pc:docMk/>
            <pc:sldMk cId="2543234301" sldId="314"/>
            <ac:spMk id="2" creationId="{FD08EFC4-2DAF-B352-1809-0FDA63D853F2}"/>
          </ac:spMkLst>
        </pc:spChg>
        <pc:spChg chg="del mod">
          <ac:chgData name="Safoora Naureen" userId="634b08644fb26bff" providerId="LiveId" clId="{90035980-46E7-44C2-9857-1B5A0569CDAB}" dt="2023-11-14T16:29:55.899" v="2084"/>
          <ac:spMkLst>
            <pc:docMk/>
            <pc:sldMk cId="2543234301" sldId="314"/>
            <ac:spMk id="3" creationId="{CC2456B7-09B6-14BE-AA91-E11D43EAF1F4}"/>
          </ac:spMkLst>
        </pc:spChg>
        <pc:picChg chg="del">
          <ac:chgData name="Safoora Naureen" userId="634b08644fb26bff" providerId="LiveId" clId="{90035980-46E7-44C2-9857-1B5A0569CDAB}" dt="2023-11-14T16:32:26.338" v="2167" actId="478"/>
          <ac:picMkLst>
            <pc:docMk/>
            <pc:sldMk cId="2543234301" sldId="314"/>
            <ac:picMk id="5" creationId="{7A60970C-922E-5EEC-26A2-6F3F507749F0}"/>
          </ac:picMkLst>
        </pc:picChg>
        <pc:picChg chg="add mod">
          <ac:chgData name="Safoora Naureen" userId="634b08644fb26bff" providerId="LiveId" clId="{90035980-46E7-44C2-9857-1B5A0569CDAB}" dt="2023-11-14T17:36:02.816" v="2919" actId="1076"/>
          <ac:picMkLst>
            <pc:docMk/>
            <pc:sldMk cId="2543234301" sldId="314"/>
            <ac:picMk id="6" creationId="{F97CBE19-6BFE-15A0-4406-BDC748687A60}"/>
          </ac:picMkLst>
        </pc:picChg>
        <pc:picChg chg="add mod">
          <ac:chgData name="Safoora Naureen" userId="634b08644fb26bff" providerId="LiveId" clId="{90035980-46E7-44C2-9857-1B5A0569CDAB}" dt="2023-11-14T16:33:20.452" v="2179"/>
          <ac:picMkLst>
            <pc:docMk/>
            <pc:sldMk cId="2543234301" sldId="314"/>
            <ac:picMk id="7" creationId="{F2C45853-9B61-48DB-98D0-4829AB2AA40C}"/>
          </ac:picMkLst>
        </pc:picChg>
        <pc:picChg chg="del">
          <ac:chgData name="Safoora Naureen" userId="634b08644fb26bff" providerId="LiveId" clId="{90035980-46E7-44C2-9857-1B5A0569CDAB}" dt="2023-11-14T16:32:24.579" v="2166" actId="478"/>
          <ac:picMkLst>
            <pc:docMk/>
            <pc:sldMk cId="2543234301" sldId="314"/>
            <ac:picMk id="7170" creationId="{C6F25103-E37F-BC93-CEB7-129CFAC93545}"/>
          </ac:picMkLst>
        </pc:picChg>
        <pc:picChg chg="add mod">
          <ac:chgData name="Safoora Naureen" userId="634b08644fb26bff" providerId="LiveId" clId="{90035980-46E7-44C2-9857-1B5A0569CDAB}" dt="2023-11-14T17:36:09.071" v="2920" actId="1076"/>
          <ac:picMkLst>
            <pc:docMk/>
            <pc:sldMk cId="2543234301" sldId="314"/>
            <ac:picMk id="8194" creationId="{2BDF984B-3D3B-F392-4DCD-8DFF69AE82BF}"/>
          </ac:picMkLst>
        </pc:picChg>
      </pc:sldChg>
      <pc:sldChg chg="delSp modSp mod">
        <pc:chgData name="Safoora Naureen" userId="634b08644fb26bff" providerId="LiveId" clId="{90035980-46E7-44C2-9857-1B5A0569CDAB}" dt="2023-11-14T17:38:41.580" v="2921" actId="20577"/>
        <pc:sldMkLst>
          <pc:docMk/>
          <pc:sldMk cId="786234603" sldId="315"/>
        </pc:sldMkLst>
        <pc:spChg chg="mod">
          <ac:chgData name="Safoora Naureen" userId="634b08644fb26bff" providerId="LiveId" clId="{90035980-46E7-44C2-9857-1B5A0569CDAB}" dt="2023-11-14T16:58:55.224" v="2635" actId="20577"/>
          <ac:spMkLst>
            <pc:docMk/>
            <pc:sldMk cId="786234603" sldId="315"/>
            <ac:spMk id="2" creationId="{FD08EFC4-2DAF-B352-1809-0FDA63D853F2}"/>
          </ac:spMkLst>
        </pc:spChg>
        <pc:spChg chg="mod">
          <ac:chgData name="Safoora Naureen" userId="634b08644fb26bff" providerId="LiveId" clId="{90035980-46E7-44C2-9857-1B5A0569CDAB}" dt="2023-11-14T17:38:41.580" v="2921" actId="20577"/>
          <ac:spMkLst>
            <pc:docMk/>
            <pc:sldMk cId="786234603" sldId="315"/>
            <ac:spMk id="3" creationId="{CC2456B7-09B6-14BE-AA91-E11D43EAF1F4}"/>
          </ac:spMkLst>
        </pc:spChg>
        <pc:picChg chg="del">
          <ac:chgData name="Safoora Naureen" userId="634b08644fb26bff" providerId="LiveId" clId="{90035980-46E7-44C2-9857-1B5A0569CDAB}" dt="2023-11-14T16:48:55.270" v="2402" actId="478"/>
          <ac:picMkLst>
            <pc:docMk/>
            <pc:sldMk cId="786234603" sldId="315"/>
            <ac:picMk id="5" creationId="{7A60970C-922E-5EEC-26A2-6F3F507749F0}"/>
          </ac:picMkLst>
        </pc:picChg>
        <pc:picChg chg="del">
          <ac:chgData name="Safoora Naureen" userId="634b08644fb26bff" providerId="LiveId" clId="{90035980-46E7-44C2-9857-1B5A0569CDAB}" dt="2023-11-14T16:48:54.657" v="2401" actId="478"/>
          <ac:picMkLst>
            <pc:docMk/>
            <pc:sldMk cId="786234603" sldId="315"/>
            <ac:picMk id="7170" creationId="{C6F25103-E37F-BC93-CEB7-129CFAC93545}"/>
          </ac:picMkLst>
        </pc:picChg>
      </pc:sldChg>
      <pc:sldChg chg="new del">
        <pc:chgData name="Safoora Naureen" userId="634b08644fb26bff" providerId="LiveId" clId="{90035980-46E7-44C2-9857-1B5A0569CDAB}" dt="2023-11-14T16:33:42.954" v="2182" actId="680"/>
        <pc:sldMkLst>
          <pc:docMk/>
          <pc:sldMk cId="2573745355" sldId="315"/>
        </pc:sldMkLst>
      </pc:sldChg>
      <pc:sldChg chg="addSp delSp modSp new mod modNotesTx">
        <pc:chgData name="Safoora Naureen" userId="634b08644fb26bff" providerId="LiveId" clId="{90035980-46E7-44C2-9857-1B5A0569CDAB}" dt="2023-11-14T17:49:48.376" v="2953" actId="20577"/>
        <pc:sldMkLst>
          <pc:docMk/>
          <pc:sldMk cId="3553588420" sldId="316"/>
        </pc:sldMkLst>
        <pc:spChg chg="del">
          <ac:chgData name="Safoora Naureen" userId="634b08644fb26bff" providerId="LiveId" clId="{90035980-46E7-44C2-9857-1B5A0569CDAB}" dt="2023-11-14T17:43:19.268" v="2928" actId="478"/>
          <ac:spMkLst>
            <pc:docMk/>
            <pc:sldMk cId="3553588420" sldId="316"/>
            <ac:spMk id="2" creationId="{B433CBAA-EDC9-61B9-BF51-4B664D7DD181}"/>
          </ac:spMkLst>
        </pc:spChg>
        <pc:spChg chg="del">
          <ac:chgData name="Safoora Naureen" userId="634b08644fb26bff" providerId="LiveId" clId="{90035980-46E7-44C2-9857-1B5A0569CDAB}" dt="2023-11-14T17:43:21.917" v="2929" actId="478"/>
          <ac:spMkLst>
            <pc:docMk/>
            <pc:sldMk cId="3553588420" sldId="316"/>
            <ac:spMk id="3" creationId="{F65CA2C4-F30A-41F1-DC67-7CF185023797}"/>
          </ac:spMkLst>
        </pc:spChg>
        <pc:spChg chg="del mod">
          <ac:chgData name="Safoora Naureen" userId="634b08644fb26bff" providerId="LiveId" clId="{90035980-46E7-44C2-9857-1B5A0569CDAB}" dt="2023-11-14T17:42:36.606" v="2925" actId="478"/>
          <ac:spMkLst>
            <pc:docMk/>
            <pc:sldMk cId="3553588420" sldId="316"/>
            <ac:spMk id="4" creationId="{456EB5A8-3998-43E1-D770-B0854AE848CC}"/>
          </ac:spMkLst>
        </pc:spChg>
        <pc:spChg chg="del mod">
          <ac:chgData name="Safoora Naureen" userId="634b08644fb26bff" providerId="LiveId" clId="{90035980-46E7-44C2-9857-1B5A0569CDAB}" dt="2023-11-14T17:43:23.447" v="2931" actId="478"/>
          <ac:spMkLst>
            <pc:docMk/>
            <pc:sldMk cId="3553588420" sldId="316"/>
            <ac:spMk id="5" creationId="{D455F8A1-A143-A160-58E9-95825928C58D}"/>
          </ac:spMkLst>
        </pc:spChg>
        <pc:picChg chg="add del mod">
          <ac:chgData name="Safoora Naureen" userId="634b08644fb26bff" providerId="LiveId" clId="{90035980-46E7-44C2-9857-1B5A0569CDAB}" dt="2023-11-14T17:43:15.371" v="2927" actId="478"/>
          <ac:picMkLst>
            <pc:docMk/>
            <pc:sldMk cId="3553588420" sldId="316"/>
            <ac:picMk id="7" creationId="{DBF457C3-356D-B829-A359-364465CAB660}"/>
          </ac:picMkLst>
        </pc:picChg>
        <pc:picChg chg="add del mod">
          <ac:chgData name="Safoora Naureen" userId="634b08644fb26bff" providerId="LiveId" clId="{90035980-46E7-44C2-9857-1B5A0569CDAB}" dt="2023-11-14T17:44:32.469" v="2942" actId="478"/>
          <ac:picMkLst>
            <pc:docMk/>
            <pc:sldMk cId="3553588420" sldId="316"/>
            <ac:picMk id="9" creationId="{631B2215-6F83-139D-9A59-35B6B7158064}"/>
          </ac:picMkLst>
        </pc:picChg>
        <pc:picChg chg="add mod">
          <ac:chgData name="Safoora Naureen" userId="634b08644fb26bff" providerId="LiveId" clId="{90035980-46E7-44C2-9857-1B5A0569CDAB}" dt="2023-11-14T17:44:39.257" v="2946" actId="14100"/>
          <ac:picMkLst>
            <pc:docMk/>
            <pc:sldMk cId="3553588420" sldId="316"/>
            <ac:picMk id="10" creationId="{5ADA9361-7E5D-17CE-2CEA-62A955A55B26}"/>
          </ac:picMkLst>
        </pc:picChg>
        <pc:picChg chg="add mod">
          <ac:chgData name="Safoora Naureen" userId="634b08644fb26bff" providerId="LiveId" clId="{90035980-46E7-44C2-9857-1B5A0569CDAB}" dt="2023-11-14T17:44:37.021" v="2945" actId="14100"/>
          <ac:picMkLst>
            <pc:docMk/>
            <pc:sldMk cId="3553588420" sldId="316"/>
            <ac:picMk id="12" creationId="{456FBE50-988E-84FE-6499-304301FBF78B}"/>
          </ac:picMkLst>
        </pc:picChg>
      </pc:sldChg>
    </pc:docChg>
  </pc:docChgLst>
  <pc:docChgLst>
    <pc:chgData name="Safoora Naureen" userId="634b08644fb26bff" providerId="LiveId" clId="{7E831A14-ACB1-4A33-BA9B-BD56A0E8453C}"/>
    <pc:docChg chg="undo redo custSel addSld delSld modSld sldOrd">
      <pc:chgData name="Safoora Naureen" userId="634b08644fb26bff" providerId="LiveId" clId="{7E831A14-ACB1-4A33-BA9B-BD56A0E8453C}" dt="2022-11-26T20:11:18.116" v="4394" actId="1076"/>
      <pc:docMkLst>
        <pc:docMk/>
      </pc:docMkLst>
      <pc:sldChg chg="modSp mod">
        <pc:chgData name="Safoora Naureen" userId="634b08644fb26bff" providerId="LiveId" clId="{7E831A14-ACB1-4A33-BA9B-BD56A0E8453C}" dt="2022-11-23T18:23:55.656" v="123" actId="403"/>
        <pc:sldMkLst>
          <pc:docMk/>
          <pc:sldMk cId="1495496538" sldId="257"/>
        </pc:sldMkLst>
        <pc:spChg chg="mod">
          <ac:chgData name="Safoora Naureen" userId="634b08644fb26bff" providerId="LiveId" clId="{7E831A14-ACB1-4A33-BA9B-BD56A0E8453C}" dt="2022-11-23T18:22:21.580" v="95" actId="14100"/>
          <ac:spMkLst>
            <pc:docMk/>
            <pc:sldMk cId="1495496538" sldId="257"/>
            <ac:spMk id="3" creationId="{3D71C9CD-CAE8-4AC8-936D-333769D479E5}"/>
          </ac:spMkLst>
        </pc:spChg>
        <pc:spChg chg="mod">
          <ac:chgData name="Safoora Naureen" userId="634b08644fb26bff" providerId="LiveId" clId="{7E831A14-ACB1-4A33-BA9B-BD56A0E8453C}" dt="2022-11-23T18:23:55.656" v="123" actId="403"/>
          <ac:spMkLst>
            <pc:docMk/>
            <pc:sldMk cId="1495496538" sldId="257"/>
            <ac:spMk id="4" creationId="{C6D24F99-E026-485A-96CD-AEC98137262A}"/>
          </ac:spMkLst>
        </pc:spChg>
      </pc:sldChg>
      <pc:sldChg chg="addSp delSp modSp mod ord">
        <pc:chgData name="Safoora Naureen" userId="634b08644fb26bff" providerId="LiveId" clId="{7E831A14-ACB1-4A33-BA9B-BD56A0E8453C}" dt="2022-11-26T18:50:16.393" v="3679" actId="20577"/>
        <pc:sldMkLst>
          <pc:docMk/>
          <pc:sldMk cId="1300311978" sldId="266"/>
        </pc:sldMkLst>
        <pc:spChg chg="add del mod">
          <ac:chgData name="Safoora Naureen" userId="634b08644fb26bff" providerId="LiveId" clId="{7E831A14-ACB1-4A33-BA9B-BD56A0E8453C}" dt="2022-11-23T18:25:40.096" v="128" actId="478"/>
          <ac:spMkLst>
            <pc:docMk/>
            <pc:sldMk cId="1300311978" sldId="266"/>
            <ac:spMk id="3" creationId="{F25A5487-7FB0-5153-AFCC-AD02A28FADB7}"/>
          </ac:spMkLst>
        </pc:spChg>
        <pc:spChg chg="mod">
          <ac:chgData name="Safoora Naureen" userId="634b08644fb26bff" providerId="LiveId" clId="{7E831A14-ACB1-4A33-BA9B-BD56A0E8453C}" dt="2022-11-26T18:50:16.393" v="3679" actId="20577"/>
          <ac:spMkLst>
            <pc:docMk/>
            <pc:sldMk cId="1300311978" sldId="266"/>
            <ac:spMk id="4" creationId="{D4C183CA-19AD-485E-AEC5-FC032D453828}"/>
          </ac:spMkLst>
        </pc:spChg>
        <pc:spChg chg="mod">
          <ac:chgData name="Safoora Naureen" userId="634b08644fb26bff" providerId="LiveId" clId="{7E831A14-ACB1-4A33-BA9B-BD56A0E8453C}" dt="2022-11-23T18:27:28.314" v="202" actId="20577"/>
          <ac:spMkLst>
            <pc:docMk/>
            <pc:sldMk cId="1300311978" sldId="266"/>
            <ac:spMk id="6" creationId="{DE253D32-8B7B-47D0-BB63-402C3DB9B549}"/>
          </ac:spMkLst>
        </pc:spChg>
        <pc:spChg chg="mod">
          <ac:chgData name="Safoora Naureen" userId="634b08644fb26bff" providerId="LiveId" clId="{7E831A14-ACB1-4A33-BA9B-BD56A0E8453C}" dt="2022-11-26T18:10:58.586" v="2940" actId="20577"/>
          <ac:spMkLst>
            <pc:docMk/>
            <pc:sldMk cId="1300311978" sldId="266"/>
            <ac:spMk id="7" creationId="{1D6EB617-E017-4B26-9576-8578E948979A}"/>
          </ac:spMkLst>
        </pc:spChg>
        <pc:picChg chg="del">
          <ac:chgData name="Safoora Naureen" userId="634b08644fb26bff" providerId="LiveId" clId="{7E831A14-ACB1-4A33-BA9B-BD56A0E8453C}" dt="2022-11-23T18:25:36.734" v="127" actId="478"/>
          <ac:picMkLst>
            <pc:docMk/>
            <pc:sldMk cId="1300311978" sldId="266"/>
            <ac:picMk id="10" creationId="{618DD966-19F0-4350-AC58-AE86C210BDD3}"/>
          </ac:picMkLst>
        </pc:picChg>
      </pc:sldChg>
      <pc:sldChg chg="addSp delSp modSp mod ord">
        <pc:chgData name="Safoora Naureen" userId="634b08644fb26bff" providerId="LiveId" clId="{7E831A14-ACB1-4A33-BA9B-BD56A0E8453C}" dt="2022-11-26T18:50:30.763" v="3683" actId="20577"/>
        <pc:sldMkLst>
          <pc:docMk/>
          <pc:sldMk cId="3462884272" sldId="272"/>
        </pc:sldMkLst>
        <pc:spChg chg="mod">
          <ac:chgData name="Safoora Naureen" userId="634b08644fb26bff" providerId="LiveId" clId="{7E831A14-ACB1-4A33-BA9B-BD56A0E8453C}" dt="2022-11-26T18:50:30.763" v="3683" actId="20577"/>
          <ac:spMkLst>
            <pc:docMk/>
            <pc:sldMk cId="3462884272" sldId="272"/>
            <ac:spMk id="3" creationId="{C9D622C3-EE4F-4FB9-94FB-550563528286}"/>
          </ac:spMkLst>
        </pc:spChg>
        <pc:spChg chg="add del mod">
          <ac:chgData name="Safoora Naureen" userId="634b08644fb26bff" providerId="LiveId" clId="{7E831A14-ACB1-4A33-BA9B-BD56A0E8453C}" dt="2022-11-23T18:26:37.409" v="189" actId="478"/>
          <ac:spMkLst>
            <pc:docMk/>
            <pc:sldMk cId="3462884272" sldId="272"/>
            <ac:spMk id="4" creationId="{F148CAAD-6043-6C01-A1ED-1206EBE478DF}"/>
          </ac:spMkLst>
        </pc:spChg>
        <pc:spChg chg="mod">
          <ac:chgData name="Safoora Naureen" userId="634b08644fb26bff" providerId="LiveId" clId="{7E831A14-ACB1-4A33-BA9B-BD56A0E8453C}" dt="2022-11-23T18:49:23.086" v="1680" actId="1076"/>
          <ac:spMkLst>
            <pc:docMk/>
            <pc:sldMk cId="3462884272" sldId="272"/>
            <ac:spMk id="5" creationId="{6F3494C0-ABDD-4C4D-8C46-49B8F20CC7E9}"/>
          </ac:spMkLst>
        </pc:spChg>
        <pc:spChg chg="add mod">
          <ac:chgData name="Safoora Naureen" userId="634b08644fb26bff" providerId="LiveId" clId="{7E831A14-ACB1-4A33-BA9B-BD56A0E8453C}" dt="2022-11-26T18:50:25.950" v="3681" actId="404"/>
          <ac:spMkLst>
            <pc:docMk/>
            <pc:sldMk cId="3462884272" sldId="272"/>
            <ac:spMk id="7" creationId="{07B3682D-FDE6-A568-0D49-43EE2563AD35}"/>
          </ac:spMkLst>
        </pc:spChg>
        <pc:picChg chg="del">
          <ac:chgData name="Safoora Naureen" userId="634b08644fb26bff" providerId="LiveId" clId="{7E831A14-ACB1-4A33-BA9B-BD56A0E8453C}" dt="2022-11-23T18:26:34.379" v="188" actId="478"/>
          <ac:picMkLst>
            <pc:docMk/>
            <pc:sldMk cId="3462884272" sldId="272"/>
            <ac:picMk id="8" creationId="{2DE860BC-070C-49AE-AF30-7F05D59402B6}"/>
          </ac:picMkLst>
        </pc:picChg>
      </pc:sldChg>
      <pc:sldChg chg="addSp delSp modSp mod">
        <pc:chgData name="Safoora Naureen" userId="634b08644fb26bff" providerId="LiveId" clId="{7E831A14-ACB1-4A33-BA9B-BD56A0E8453C}" dt="2022-11-26T18:50:36.630" v="3685" actId="20577"/>
        <pc:sldMkLst>
          <pc:docMk/>
          <pc:sldMk cId="3242389936" sldId="273"/>
        </pc:sldMkLst>
        <pc:spChg chg="mod">
          <ac:chgData name="Safoora Naureen" userId="634b08644fb26bff" providerId="LiveId" clId="{7E831A14-ACB1-4A33-BA9B-BD56A0E8453C}" dt="2022-11-26T18:50:36.630" v="3685" actId="20577"/>
          <ac:spMkLst>
            <pc:docMk/>
            <pc:sldMk cId="3242389936" sldId="273"/>
            <ac:spMk id="3" creationId="{774AF259-0EA0-486A-A345-68549DF558C8}"/>
          </ac:spMkLst>
        </pc:spChg>
        <pc:spChg chg="add del mod">
          <ac:chgData name="Safoora Naureen" userId="634b08644fb26bff" providerId="LiveId" clId="{7E831A14-ACB1-4A33-BA9B-BD56A0E8453C}" dt="2022-11-23T18:55:23.858" v="1917" actId="22"/>
          <ac:spMkLst>
            <pc:docMk/>
            <pc:sldMk cId="3242389936" sldId="273"/>
            <ac:spMk id="4" creationId="{4B7880C3-87B2-1870-E326-1B06B0C8D0D1}"/>
          </ac:spMkLst>
        </pc:spChg>
        <pc:spChg chg="mod">
          <ac:chgData name="Safoora Naureen" userId="634b08644fb26bff" providerId="LiveId" clId="{7E831A14-ACB1-4A33-BA9B-BD56A0E8453C}" dt="2022-11-23T18:52:28.758" v="1909" actId="404"/>
          <ac:spMkLst>
            <pc:docMk/>
            <pc:sldMk cId="3242389936" sldId="273"/>
            <ac:spMk id="5" creationId="{9151932C-7145-4FBD-B81D-9ADC42401B87}"/>
          </ac:spMkLst>
        </pc:spChg>
        <pc:spChg chg="mod">
          <ac:chgData name="Safoora Naureen" userId="634b08644fb26bff" providerId="LiveId" clId="{7E831A14-ACB1-4A33-BA9B-BD56A0E8453C}" dt="2022-11-23T18:53:48.409" v="1912" actId="20577"/>
          <ac:spMkLst>
            <pc:docMk/>
            <pc:sldMk cId="3242389936" sldId="273"/>
            <ac:spMk id="6" creationId="{33DA7B46-E592-40C7-91D7-A26B47A30C67}"/>
          </ac:spMkLst>
        </pc:spChg>
        <pc:spChg chg="del mod">
          <ac:chgData name="Safoora Naureen" userId="634b08644fb26bff" providerId="LiveId" clId="{7E831A14-ACB1-4A33-BA9B-BD56A0E8453C}" dt="2022-11-23T18:54:51.500" v="1915" actId="22"/>
          <ac:spMkLst>
            <pc:docMk/>
            <pc:sldMk cId="3242389936" sldId="273"/>
            <ac:spMk id="7" creationId="{A7F42263-DE86-44BB-AC19-CD7982D365B2}"/>
          </ac:spMkLst>
        </pc:spChg>
        <pc:picChg chg="add mod ord">
          <ac:chgData name="Safoora Naureen" userId="634b08644fb26bff" providerId="LiveId" clId="{7E831A14-ACB1-4A33-BA9B-BD56A0E8453C}" dt="2022-11-23T18:55:52.798" v="1924" actId="1076"/>
          <ac:picMkLst>
            <pc:docMk/>
            <pc:sldMk cId="3242389936" sldId="273"/>
            <ac:picMk id="9" creationId="{2FB155E7-D1A1-687E-DC20-774CD38E3E84}"/>
          </ac:picMkLst>
        </pc:picChg>
        <pc:picChg chg="del mod">
          <ac:chgData name="Safoora Naureen" userId="634b08644fb26bff" providerId="LiveId" clId="{7E831A14-ACB1-4A33-BA9B-BD56A0E8453C}" dt="2022-11-23T18:53:52.346" v="1913" actId="478"/>
          <ac:picMkLst>
            <pc:docMk/>
            <pc:sldMk cId="3242389936" sldId="273"/>
            <ac:picMk id="11" creationId="{D38CA64A-11C5-4BD7-8A2D-E6D58794D6DC}"/>
          </ac:picMkLst>
        </pc:picChg>
        <pc:picChg chg="add mod ord modCrop">
          <ac:chgData name="Safoora Naureen" userId="634b08644fb26bff" providerId="LiveId" clId="{7E831A14-ACB1-4A33-BA9B-BD56A0E8453C}" dt="2022-11-23T18:55:25.302" v="1918" actId="1076"/>
          <ac:picMkLst>
            <pc:docMk/>
            <pc:sldMk cId="3242389936" sldId="273"/>
            <ac:picMk id="12" creationId="{D6F5A55F-6B6B-F3DF-C769-C8069E9E1A8E}"/>
          </ac:picMkLst>
        </pc:picChg>
        <pc:picChg chg="add mod">
          <ac:chgData name="Safoora Naureen" userId="634b08644fb26bff" providerId="LiveId" clId="{7E831A14-ACB1-4A33-BA9B-BD56A0E8453C}" dt="2022-11-23T18:55:46.390" v="1922" actId="1076"/>
          <ac:picMkLst>
            <pc:docMk/>
            <pc:sldMk cId="3242389936" sldId="273"/>
            <ac:picMk id="14" creationId="{5A9B2989-64FE-1401-0BBE-B1F072B54472}"/>
          </ac:picMkLst>
        </pc:picChg>
      </pc:sldChg>
      <pc:sldChg chg="del">
        <pc:chgData name="Safoora Naureen" userId="634b08644fb26bff" providerId="LiveId" clId="{7E831A14-ACB1-4A33-BA9B-BD56A0E8453C}" dt="2022-11-23T18:24:42.329" v="124" actId="2696"/>
        <pc:sldMkLst>
          <pc:docMk/>
          <pc:sldMk cId="196070355" sldId="282"/>
        </pc:sldMkLst>
      </pc:sldChg>
      <pc:sldChg chg="modSp mod">
        <pc:chgData name="Safoora Naureen" userId="634b08644fb26bff" providerId="LiveId" clId="{7E831A14-ACB1-4A33-BA9B-BD56A0E8453C}" dt="2022-11-26T19:01:24.095" v="3708" actId="20577"/>
        <pc:sldMkLst>
          <pc:docMk/>
          <pc:sldMk cId="1154969311" sldId="286"/>
        </pc:sldMkLst>
        <pc:spChg chg="mod">
          <ac:chgData name="Safoora Naureen" userId="634b08644fb26bff" providerId="LiveId" clId="{7E831A14-ACB1-4A33-BA9B-BD56A0E8453C}" dt="2022-11-26T18:50:46.137" v="3689" actId="20577"/>
          <ac:spMkLst>
            <pc:docMk/>
            <pc:sldMk cId="1154969311" sldId="286"/>
            <ac:spMk id="3" creationId="{FE60433D-E380-4571-991C-16B6CE7A48BE}"/>
          </ac:spMkLst>
        </pc:spChg>
        <pc:spChg chg="mod">
          <ac:chgData name="Safoora Naureen" userId="634b08644fb26bff" providerId="LiveId" clId="{7E831A14-ACB1-4A33-BA9B-BD56A0E8453C}" dt="2022-11-26T18:18:52.185" v="3131" actId="20577"/>
          <ac:spMkLst>
            <pc:docMk/>
            <pc:sldMk cId="1154969311" sldId="286"/>
            <ac:spMk id="9" creationId="{DEF48F30-BEB4-44C7-9F35-3BBB61CF89AF}"/>
          </ac:spMkLst>
        </pc:spChg>
        <pc:spChg chg="mod">
          <ac:chgData name="Safoora Naureen" userId="634b08644fb26bff" providerId="LiveId" clId="{7E831A14-ACB1-4A33-BA9B-BD56A0E8453C}" dt="2022-11-23T18:57:33.887" v="1937"/>
          <ac:spMkLst>
            <pc:docMk/>
            <pc:sldMk cId="1154969311" sldId="286"/>
            <ac:spMk id="10" creationId="{41B8DC8C-1FD7-4773-B07E-7E4432766A4E}"/>
          </ac:spMkLst>
        </pc:spChg>
        <pc:spChg chg="mod">
          <ac:chgData name="Safoora Naureen" userId="634b08644fb26bff" providerId="LiveId" clId="{7E831A14-ACB1-4A33-BA9B-BD56A0E8453C}" dt="2022-11-26T19:01:24.095" v="3708" actId="20577"/>
          <ac:spMkLst>
            <pc:docMk/>
            <pc:sldMk cId="1154969311" sldId="286"/>
            <ac:spMk id="11" creationId="{2B253683-524F-46CF-BFCD-BFF6A7A920A7}"/>
          </ac:spMkLst>
        </pc:spChg>
        <pc:spChg chg="mod">
          <ac:chgData name="Safoora Naureen" userId="634b08644fb26bff" providerId="LiveId" clId="{7E831A14-ACB1-4A33-BA9B-BD56A0E8453C}" dt="2022-11-23T19:01:31.547" v="2344" actId="20577"/>
          <ac:spMkLst>
            <pc:docMk/>
            <pc:sldMk cId="1154969311" sldId="286"/>
            <ac:spMk id="12" creationId="{4241C871-580D-4A29-A334-0208A8E479B9}"/>
          </ac:spMkLst>
        </pc:spChg>
        <pc:spChg chg="mod">
          <ac:chgData name="Safoora Naureen" userId="634b08644fb26bff" providerId="LiveId" clId="{7E831A14-ACB1-4A33-BA9B-BD56A0E8453C}" dt="2022-11-26T18:22:47.762" v="3404" actId="313"/>
          <ac:spMkLst>
            <pc:docMk/>
            <pc:sldMk cId="1154969311" sldId="286"/>
            <ac:spMk id="13" creationId="{0097C6D9-3930-4866-9E88-F17648880044}"/>
          </ac:spMkLst>
        </pc:spChg>
        <pc:picChg chg="mod">
          <ac:chgData name="Safoora Naureen" userId="634b08644fb26bff" providerId="LiveId" clId="{7E831A14-ACB1-4A33-BA9B-BD56A0E8453C}" dt="2022-11-23T18:56:27.797" v="1925" actId="14100"/>
          <ac:picMkLst>
            <pc:docMk/>
            <pc:sldMk cId="1154969311" sldId="286"/>
            <ac:picMk id="17" creationId="{38B0024B-0AD8-4DDB-8486-A9BD3A8E9FAC}"/>
          </ac:picMkLst>
        </pc:picChg>
        <pc:picChg chg="mod">
          <ac:chgData name="Safoora Naureen" userId="634b08644fb26bff" providerId="LiveId" clId="{7E831A14-ACB1-4A33-BA9B-BD56A0E8453C}" dt="2022-11-23T18:56:31.447" v="1926" actId="14100"/>
          <ac:picMkLst>
            <pc:docMk/>
            <pc:sldMk cId="1154969311" sldId="286"/>
            <ac:picMk id="19" creationId="{18D1195C-D9D4-4994-BAD9-68AA2C2BD35A}"/>
          </ac:picMkLst>
        </pc:picChg>
      </pc:sldChg>
      <pc:sldChg chg="addSp delSp modSp add del mod">
        <pc:chgData name="Safoora Naureen" userId="634b08644fb26bff" providerId="LiveId" clId="{7E831A14-ACB1-4A33-BA9B-BD56A0E8453C}" dt="2022-11-26T20:04:49.142" v="4392" actId="1076"/>
        <pc:sldMkLst>
          <pc:docMk/>
          <pc:sldMk cId="3149670743" sldId="289"/>
        </pc:sldMkLst>
        <pc:spChg chg="mod">
          <ac:chgData name="Safoora Naureen" userId="634b08644fb26bff" providerId="LiveId" clId="{7E831A14-ACB1-4A33-BA9B-BD56A0E8453C}" dt="2022-11-26T18:51:38.444" v="3702" actId="1076"/>
          <ac:spMkLst>
            <pc:docMk/>
            <pc:sldMk cId="3149670743" sldId="289"/>
            <ac:spMk id="3" creationId="{8D0BEB88-12D3-41F1-B6BA-706EF7480FD3}"/>
          </ac:spMkLst>
        </pc:spChg>
        <pc:spChg chg="add del mod">
          <ac:chgData name="Safoora Naureen" userId="634b08644fb26bff" providerId="LiveId" clId="{7E831A14-ACB1-4A33-BA9B-BD56A0E8453C}" dt="2022-11-23T19:14:45.648" v="2922" actId="22"/>
          <ac:spMkLst>
            <pc:docMk/>
            <pc:sldMk cId="3149670743" sldId="289"/>
            <ac:spMk id="4" creationId="{603581C0-07B0-AA09-29AB-8DC00AF0992A}"/>
          </ac:spMkLst>
        </pc:spChg>
        <pc:spChg chg="add del mod">
          <ac:chgData name="Safoora Naureen" userId="634b08644fb26bff" providerId="LiveId" clId="{7E831A14-ACB1-4A33-BA9B-BD56A0E8453C}" dt="2022-11-26T18:26:57.029" v="3426" actId="478"/>
          <ac:spMkLst>
            <pc:docMk/>
            <pc:sldMk cId="3149670743" sldId="289"/>
            <ac:spMk id="6" creationId="{22F29C5F-6F22-9C49-D58A-4C2074FECEBF}"/>
          </ac:spMkLst>
        </pc:spChg>
        <pc:spChg chg="add del mod">
          <ac:chgData name="Safoora Naureen" userId="634b08644fb26bff" providerId="LiveId" clId="{7E831A14-ACB1-4A33-BA9B-BD56A0E8453C}" dt="2022-11-26T18:25:18.821" v="3418" actId="478"/>
          <ac:spMkLst>
            <pc:docMk/>
            <pc:sldMk cId="3149670743" sldId="289"/>
            <ac:spMk id="7" creationId="{5F008845-D6E5-805F-66E8-C51D9A7C7BFE}"/>
          </ac:spMkLst>
        </pc:spChg>
        <pc:spChg chg="del mod">
          <ac:chgData name="Safoora Naureen" userId="634b08644fb26bff" providerId="LiveId" clId="{7E831A14-ACB1-4A33-BA9B-BD56A0E8453C}" dt="2022-11-26T18:27:15.387" v="3430" actId="21"/>
          <ac:spMkLst>
            <pc:docMk/>
            <pc:sldMk cId="3149670743" sldId="289"/>
            <ac:spMk id="10" creationId="{C60B770E-507E-4361-9D91-5007702BFC32}"/>
          </ac:spMkLst>
        </pc:spChg>
        <pc:spChg chg="mod">
          <ac:chgData name="Safoora Naureen" userId="634b08644fb26bff" providerId="LiveId" clId="{7E831A14-ACB1-4A33-BA9B-BD56A0E8453C}" dt="2022-11-26T20:04:49.142" v="4392" actId="1076"/>
          <ac:spMkLst>
            <pc:docMk/>
            <pc:sldMk cId="3149670743" sldId="289"/>
            <ac:spMk id="11" creationId="{C6BEE08E-D5C0-42E2-AB73-7CCC07B72E39}"/>
          </ac:spMkLst>
        </pc:spChg>
        <pc:spChg chg="add mod">
          <ac:chgData name="Safoora Naureen" userId="634b08644fb26bff" providerId="LiveId" clId="{7E831A14-ACB1-4A33-BA9B-BD56A0E8453C}" dt="2022-11-26T18:30:02.657" v="3506" actId="1076"/>
          <ac:spMkLst>
            <pc:docMk/>
            <pc:sldMk cId="3149670743" sldId="289"/>
            <ac:spMk id="17" creationId="{091A3F0B-EEAD-C545-4301-4749F6AAEBBB}"/>
          </ac:spMkLst>
        </pc:spChg>
        <pc:spChg chg="add del mod">
          <ac:chgData name="Safoora Naureen" userId="634b08644fb26bff" providerId="LiveId" clId="{7E831A14-ACB1-4A33-BA9B-BD56A0E8453C}" dt="2022-11-26T18:27:24.481" v="3435"/>
          <ac:spMkLst>
            <pc:docMk/>
            <pc:sldMk cId="3149670743" sldId="289"/>
            <ac:spMk id="18" creationId="{F95F9C49-2074-23F3-8E63-0FD772238767}"/>
          </ac:spMkLst>
        </pc:spChg>
        <pc:spChg chg="add mod">
          <ac:chgData name="Safoora Naureen" userId="634b08644fb26bff" providerId="LiveId" clId="{7E831A14-ACB1-4A33-BA9B-BD56A0E8453C}" dt="2022-11-26T18:39:56.417" v="3575" actId="20577"/>
          <ac:spMkLst>
            <pc:docMk/>
            <pc:sldMk cId="3149670743" sldId="289"/>
            <ac:spMk id="19" creationId="{72324E61-AF84-9C41-3204-6B2F1AD2DCB2}"/>
          </ac:spMkLst>
        </pc:spChg>
        <pc:picChg chg="add del mod">
          <ac:chgData name="Safoora Naureen" userId="634b08644fb26bff" providerId="LiveId" clId="{7E831A14-ACB1-4A33-BA9B-BD56A0E8453C}" dt="2022-11-26T18:25:05.466" v="3412" actId="21"/>
          <ac:picMkLst>
            <pc:docMk/>
            <pc:sldMk cId="3149670743" sldId="289"/>
            <ac:picMk id="4" creationId="{1E4DC646-F7D2-143D-FC1F-4D10808042EA}"/>
          </ac:picMkLst>
        </pc:picChg>
        <pc:picChg chg="add del mod">
          <ac:chgData name="Safoora Naureen" userId="634b08644fb26bff" providerId="LiveId" clId="{7E831A14-ACB1-4A33-BA9B-BD56A0E8453C}" dt="2022-11-23T19:14:08.076" v="2918" actId="21"/>
          <ac:picMkLst>
            <pc:docMk/>
            <pc:sldMk cId="3149670743" sldId="289"/>
            <ac:picMk id="8" creationId="{08B4910B-95CC-6F07-AF39-30A480BFFDEF}"/>
          </ac:picMkLst>
        </pc:picChg>
        <pc:picChg chg="add del mod">
          <ac:chgData name="Safoora Naureen" userId="634b08644fb26bff" providerId="LiveId" clId="{7E831A14-ACB1-4A33-BA9B-BD56A0E8453C}" dt="2022-11-26T18:25:14.578" v="3416"/>
          <ac:picMkLst>
            <pc:docMk/>
            <pc:sldMk cId="3149670743" sldId="289"/>
            <ac:picMk id="8" creationId="{D06EAAFA-3242-E507-ECDD-CC09C2BE14C2}"/>
          </ac:picMkLst>
        </pc:picChg>
        <pc:picChg chg="add del mod">
          <ac:chgData name="Safoora Naureen" userId="634b08644fb26bff" providerId="LiveId" clId="{7E831A14-ACB1-4A33-BA9B-BD56A0E8453C}" dt="2022-11-26T18:25:26.877" v="3420" actId="478"/>
          <ac:picMkLst>
            <pc:docMk/>
            <pc:sldMk cId="3149670743" sldId="289"/>
            <ac:picMk id="9" creationId="{18A1AF1D-E83C-6B6A-31BD-E1B07D65495A}"/>
          </ac:picMkLst>
        </pc:picChg>
        <pc:picChg chg="add del mod ord modCrop">
          <ac:chgData name="Safoora Naureen" userId="634b08644fb26bff" providerId="LiveId" clId="{7E831A14-ACB1-4A33-BA9B-BD56A0E8453C}" dt="2022-11-26T18:24:50.129" v="3406" actId="478"/>
          <ac:picMkLst>
            <pc:docMk/>
            <pc:sldMk cId="3149670743" sldId="289"/>
            <ac:picMk id="12" creationId="{16B3DAEC-05D8-202C-2097-9F36E5BBE6BC}"/>
          </ac:picMkLst>
        </pc:picChg>
        <pc:picChg chg="del">
          <ac:chgData name="Safoora Naureen" userId="634b08644fb26bff" providerId="LiveId" clId="{7E831A14-ACB1-4A33-BA9B-BD56A0E8453C}" dt="2022-11-23T19:05:48.670" v="2698" actId="478"/>
          <ac:picMkLst>
            <pc:docMk/>
            <pc:sldMk cId="3149670743" sldId="289"/>
            <ac:picMk id="13" creationId="{C56F6876-F532-4396-8FC3-BEB43E626529}"/>
          </ac:picMkLst>
        </pc:picChg>
        <pc:picChg chg="add mod">
          <ac:chgData name="Safoora Naureen" userId="634b08644fb26bff" providerId="LiveId" clId="{7E831A14-ACB1-4A33-BA9B-BD56A0E8453C}" dt="2022-11-26T19:02:09.354" v="3710" actId="1076"/>
          <ac:picMkLst>
            <pc:docMk/>
            <pc:sldMk cId="3149670743" sldId="289"/>
            <ac:picMk id="14" creationId="{62270202-E3A0-3320-D213-B6FAA25FF8BF}"/>
          </ac:picMkLst>
        </pc:picChg>
        <pc:picChg chg="del">
          <ac:chgData name="Safoora Naureen" userId="634b08644fb26bff" providerId="LiveId" clId="{7E831A14-ACB1-4A33-BA9B-BD56A0E8453C}" dt="2022-11-23T19:05:49.883" v="2699" actId="478"/>
          <ac:picMkLst>
            <pc:docMk/>
            <pc:sldMk cId="3149670743" sldId="289"/>
            <ac:picMk id="15" creationId="{95339E7E-14EB-4886-A417-E9C84CA1E342}"/>
          </ac:picMkLst>
        </pc:picChg>
        <pc:picChg chg="add del">
          <ac:chgData name="Safoora Naureen" userId="634b08644fb26bff" providerId="LiveId" clId="{7E831A14-ACB1-4A33-BA9B-BD56A0E8453C}" dt="2022-11-26T18:27:13.760" v="3429" actId="22"/>
          <ac:picMkLst>
            <pc:docMk/>
            <pc:sldMk cId="3149670743" sldId="289"/>
            <ac:picMk id="16" creationId="{FCC363C6-FBCF-B0C5-8370-1359DEF3DAF4}"/>
          </ac:picMkLst>
        </pc:picChg>
        <pc:picChg chg="add del mod">
          <ac:chgData name="Safoora Naureen" userId="634b08644fb26bff" providerId="LiveId" clId="{7E831A14-ACB1-4A33-BA9B-BD56A0E8453C}" dt="2022-11-26T18:31:53.921" v="3526" actId="478"/>
          <ac:picMkLst>
            <pc:docMk/>
            <pc:sldMk cId="3149670743" sldId="289"/>
            <ac:picMk id="21" creationId="{CC07E607-F130-50AB-1101-65E9E33E5C3E}"/>
          </ac:picMkLst>
        </pc:picChg>
        <pc:picChg chg="add del mod">
          <ac:chgData name="Safoora Naureen" userId="634b08644fb26bff" providerId="LiveId" clId="{7E831A14-ACB1-4A33-BA9B-BD56A0E8453C}" dt="2022-11-26T18:35:47.378" v="3535" actId="21"/>
          <ac:picMkLst>
            <pc:docMk/>
            <pc:sldMk cId="3149670743" sldId="289"/>
            <ac:picMk id="23" creationId="{251CDCAB-B373-5DF1-E49A-7FBB47334442}"/>
          </ac:picMkLst>
        </pc:picChg>
        <pc:picChg chg="add del mod">
          <ac:chgData name="Safoora Naureen" userId="634b08644fb26bff" providerId="LiveId" clId="{7E831A14-ACB1-4A33-BA9B-BD56A0E8453C}" dt="2022-11-26T18:38:33.555" v="3547" actId="478"/>
          <ac:picMkLst>
            <pc:docMk/>
            <pc:sldMk cId="3149670743" sldId="289"/>
            <ac:picMk id="24" creationId="{D2A5F889-B6C1-EBE7-7DFB-AFBC97A14B1F}"/>
          </ac:picMkLst>
        </pc:picChg>
        <pc:picChg chg="add mod modCrop">
          <ac:chgData name="Safoora Naureen" userId="634b08644fb26bff" providerId="LiveId" clId="{7E831A14-ACB1-4A33-BA9B-BD56A0E8453C}" dt="2022-11-26T18:39:31.249" v="3560" actId="1076"/>
          <ac:picMkLst>
            <pc:docMk/>
            <pc:sldMk cId="3149670743" sldId="289"/>
            <ac:picMk id="26" creationId="{1FA0E1C3-DCF6-8625-1CBC-17D914198D39}"/>
          </ac:picMkLst>
        </pc:picChg>
      </pc:sldChg>
      <pc:sldChg chg="addSp delSp modSp del mod">
        <pc:chgData name="Safoora Naureen" userId="634b08644fb26bff" providerId="LiveId" clId="{7E831A14-ACB1-4A33-BA9B-BD56A0E8453C}" dt="2022-11-26T20:10:02.366" v="4393" actId="2696"/>
        <pc:sldMkLst>
          <pc:docMk/>
          <pc:sldMk cId="1163063007" sldId="293"/>
        </pc:sldMkLst>
        <pc:spChg chg="add del mod">
          <ac:chgData name="Safoora Naureen" userId="634b08644fb26bff" providerId="LiveId" clId="{7E831A14-ACB1-4A33-BA9B-BD56A0E8453C}" dt="2022-11-26T18:51:07.700" v="3697" actId="20577"/>
          <ac:spMkLst>
            <pc:docMk/>
            <pc:sldMk cId="1163063007" sldId="293"/>
            <ac:spMk id="2" creationId="{7EAB17F8-59B5-4C93-9884-D30446299CA5}"/>
          </ac:spMkLst>
        </pc:spChg>
        <pc:spChg chg="mod">
          <ac:chgData name="Safoora Naureen" userId="634b08644fb26bff" providerId="LiveId" clId="{7E831A14-ACB1-4A33-BA9B-BD56A0E8453C}" dt="2022-11-23T19:06:20.461" v="2708" actId="1076"/>
          <ac:spMkLst>
            <pc:docMk/>
            <pc:sldMk cId="1163063007" sldId="293"/>
            <ac:spMk id="6" creationId="{E1768246-2496-4F97-8FCA-02252116FF87}"/>
          </ac:spMkLst>
        </pc:spChg>
        <pc:spChg chg="add del mod">
          <ac:chgData name="Safoora Naureen" userId="634b08644fb26bff" providerId="LiveId" clId="{7E831A14-ACB1-4A33-BA9B-BD56A0E8453C}" dt="2022-11-26T18:40:32.407" v="3581" actId="478"/>
          <ac:spMkLst>
            <pc:docMk/>
            <pc:sldMk cId="1163063007" sldId="293"/>
            <ac:spMk id="9" creationId="{F7AED6B2-3345-7AD2-89BE-B94CDCAB82E8}"/>
          </ac:spMkLst>
        </pc:spChg>
        <pc:spChg chg="del mod">
          <ac:chgData name="Safoora Naureen" userId="634b08644fb26bff" providerId="LiveId" clId="{7E831A14-ACB1-4A33-BA9B-BD56A0E8453C}" dt="2022-11-26T18:40:42.540" v="3584" actId="478"/>
          <ac:spMkLst>
            <pc:docMk/>
            <pc:sldMk cId="1163063007" sldId="293"/>
            <ac:spMk id="11" creationId="{901B6E4D-6942-45C5-99A9-6B769E8902BD}"/>
          </ac:spMkLst>
        </pc:spChg>
        <pc:spChg chg="del mod">
          <ac:chgData name="Safoora Naureen" userId="634b08644fb26bff" providerId="LiveId" clId="{7E831A14-ACB1-4A33-BA9B-BD56A0E8453C}" dt="2022-11-26T18:40:52.483" v="3586" actId="478"/>
          <ac:spMkLst>
            <pc:docMk/>
            <pc:sldMk cId="1163063007" sldId="293"/>
            <ac:spMk id="12" creationId="{7D269992-EA9D-41F6-85C3-B78921847100}"/>
          </ac:spMkLst>
        </pc:spChg>
        <pc:spChg chg="del mod">
          <ac:chgData name="Safoora Naureen" userId="634b08644fb26bff" providerId="LiveId" clId="{7E831A14-ACB1-4A33-BA9B-BD56A0E8453C}" dt="2022-11-26T18:45:04.994" v="3664" actId="478"/>
          <ac:spMkLst>
            <pc:docMk/>
            <pc:sldMk cId="1163063007" sldId="293"/>
            <ac:spMk id="13" creationId="{6DFAA7E0-5467-48C2-A0A1-08FFCDD0AB29}"/>
          </ac:spMkLst>
        </pc:spChg>
        <pc:spChg chg="mod">
          <ac:chgData name="Safoora Naureen" userId="634b08644fb26bff" providerId="LiveId" clId="{7E831A14-ACB1-4A33-BA9B-BD56A0E8453C}" dt="2022-11-26T18:49:38.826" v="3675" actId="1076"/>
          <ac:spMkLst>
            <pc:docMk/>
            <pc:sldMk cId="1163063007" sldId="293"/>
            <ac:spMk id="14" creationId="{26CD0F95-69FE-4CD4-B47D-11711D394220}"/>
          </ac:spMkLst>
        </pc:spChg>
        <pc:spChg chg="add del mod">
          <ac:chgData name="Safoora Naureen" userId="634b08644fb26bff" providerId="LiveId" clId="{7E831A14-ACB1-4A33-BA9B-BD56A0E8453C}" dt="2022-11-26T18:41:00.179" v="3588" actId="478"/>
          <ac:spMkLst>
            <pc:docMk/>
            <pc:sldMk cId="1163063007" sldId="293"/>
            <ac:spMk id="15" creationId="{A9C76E55-59E0-6F47-72C1-A5318041D929}"/>
          </ac:spMkLst>
        </pc:spChg>
        <pc:spChg chg="add del mod">
          <ac:chgData name="Safoora Naureen" userId="634b08644fb26bff" providerId="LiveId" clId="{7E831A14-ACB1-4A33-BA9B-BD56A0E8453C}" dt="2022-11-26T18:40:57.054" v="3587" actId="478"/>
          <ac:spMkLst>
            <pc:docMk/>
            <pc:sldMk cId="1163063007" sldId="293"/>
            <ac:spMk id="17" creationId="{60105692-A8AE-F998-D40A-843F005CC284}"/>
          </ac:spMkLst>
        </pc:spChg>
        <pc:spChg chg="add del mod">
          <ac:chgData name="Safoora Naureen" userId="634b08644fb26bff" providerId="LiveId" clId="{7E831A14-ACB1-4A33-BA9B-BD56A0E8453C}" dt="2022-11-26T18:41:10.625" v="3591" actId="478"/>
          <ac:spMkLst>
            <pc:docMk/>
            <pc:sldMk cId="1163063007" sldId="293"/>
            <ac:spMk id="19" creationId="{503B9D9A-E7FB-B5B5-17D6-0A7DF66D8AAB}"/>
          </ac:spMkLst>
        </pc:spChg>
        <pc:spChg chg="add del mod">
          <ac:chgData name="Safoora Naureen" userId="634b08644fb26bff" providerId="LiveId" clId="{7E831A14-ACB1-4A33-BA9B-BD56A0E8453C}" dt="2022-11-26T18:43:19.377" v="3651" actId="478"/>
          <ac:spMkLst>
            <pc:docMk/>
            <pc:sldMk cId="1163063007" sldId="293"/>
            <ac:spMk id="25" creationId="{C5ECA6E6-3264-7E9A-CA05-6674C802A64C}"/>
          </ac:spMkLst>
        </pc:spChg>
        <pc:spChg chg="add del mod">
          <ac:chgData name="Safoora Naureen" userId="634b08644fb26bff" providerId="LiveId" clId="{7E831A14-ACB1-4A33-BA9B-BD56A0E8453C}" dt="2022-11-26T19:43:47.922" v="3842"/>
          <ac:spMkLst>
            <pc:docMk/>
            <pc:sldMk cId="1163063007" sldId="293"/>
            <ac:spMk id="34" creationId="{78BC910B-BB53-5124-2277-9CBBCF518BB2}"/>
          </ac:spMkLst>
        </pc:spChg>
        <pc:spChg chg="add mod">
          <ac:chgData name="Safoora Naureen" userId="634b08644fb26bff" providerId="LiveId" clId="{7E831A14-ACB1-4A33-BA9B-BD56A0E8453C}" dt="2022-11-26T19:46:12.081" v="3943" actId="20577"/>
          <ac:spMkLst>
            <pc:docMk/>
            <pc:sldMk cId="1163063007" sldId="293"/>
            <ac:spMk id="36" creationId="{216F3B8D-7B98-B6B8-93A7-154BD1739670}"/>
          </ac:spMkLst>
        </pc:spChg>
        <pc:picChg chg="add del mod">
          <ac:chgData name="Safoora Naureen" userId="634b08644fb26bff" providerId="LiveId" clId="{7E831A14-ACB1-4A33-BA9B-BD56A0E8453C}" dt="2022-11-26T18:40:05.395" v="3576" actId="478"/>
          <ac:picMkLst>
            <pc:docMk/>
            <pc:sldMk cId="1163063007" sldId="293"/>
            <ac:picMk id="3" creationId="{F2730D96-0F80-B4C3-067B-F544F2CFF3D1}"/>
          </ac:picMkLst>
        </pc:picChg>
        <pc:picChg chg="add del">
          <ac:chgData name="Safoora Naureen" userId="634b08644fb26bff" providerId="LiveId" clId="{7E831A14-ACB1-4A33-BA9B-BD56A0E8453C}" dt="2022-11-26T18:35:51.055" v="3537" actId="21"/>
          <ac:picMkLst>
            <pc:docMk/>
            <pc:sldMk cId="1163063007" sldId="293"/>
            <ac:picMk id="5" creationId="{BB789467-AFFF-DAAC-716D-436A1883C836}"/>
          </ac:picMkLst>
        </pc:picChg>
        <pc:picChg chg="add mod">
          <ac:chgData name="Safoora Naureen" userId="634b08644fb26bff" providerId="LiveId" clId="{7E831A14-ACB1-4A33-BA9B-BD56A0E8453C}" dt="2022-11-26T18:44:46.531" v="3655" actId="14100"/>
          <ac:picMkLst>
            <pc:docMk/>
            <pc:sldMk cId="1163063007" sldId="293"/>
            <ac:picMk id="7" creationId="{E96C5550-6651-D2BF-DA87-208426A0E2C2}"/>
          </ac:picMkLst>
        </pc:picChg>
        <pc:picChg chg="del">
          <ac:chgData name="Safoora Naureen" userId="634b08644fb26bff" providerId="LiveId" clId="{7E831A14-ACB1-4A33-BA9B-BD56A0E8453C}" dt="2022-11-26T18:40:29.532" v="3580" actId="478"/>
          <ac:picMkLst>
            <pc:docMk/>
            <pc:sldMk cId="1163063007" sldId="293"/>
            <ac:picMk id="22" creationId="{0F5C8F58-81B2-4162-9563-70C679CF85F2}"/>
          </ac:picMkLst>
        </pc:picChg>
        <pc:picChg chg="del">
          <ac:chgData name="Safoora Naureen" userId="634b08644fb26bff" providerId="LiveId" clId="{7E831A14-ACB1-4A33-BA9B-BD56A0E8453C}" dt="2022-11-26T18:41:05.098" v="3590" actId="478"/>
          <ac:picMkLst>
            <pc:docMk/>
            <pc:sldMk cId="1163063007" sldId="293"/>
            <ac:picMk id="24" creationId="{F1E0AF3E-867C-4F0D-8325-9DC9A985B427}"/>
          </ac:picMkLst>
        </pc:picChg>
        <pc:picChg chg="del">
          <ac:chgData name="Safoora Naureen" userId="634b08644fb26bff" providerId="LiveId" clId="{7E831A14-ACB1-4A33-BA9B-BD56A0E8453C}" dt="2022-11-26T18:40:52.483" v="3586" actId="478"/>
          <ac:picMkLst>
            <pc:docMk/>
            <pc:sldMk cId="1163063007" sldId="293"/>
            <ac:picMk id="26" creationId="{2AD0E03E-80ED-4CBF-B567-3E1EAB01FD41}"/>
          </ac:picMkLst>
        </pc:picChg>
        <pc:picChg chg="del">
          <ac:chgData name="Safoora Naureen" userId="634b08644fb26bff" providerId="LiveId" clId="{7E831A14-ACB1-4A33-BA9B-BD56A0E8453C}" dt="2022-11-26T18:43:16.856" v="3650" actId="478"/>
          <ac:picMkLst>
            <pc:docMk/>
            <pc:sldMk cId="1163063007" sldId="293"/>
            <ac:picMk id="28" creationId="{43BC7054-E269-4210-98F5-65D485066725}"/>
          </ac:picMkLst>
        </pc:picChg>
        <pc:picChg chg="add mod">
          <ac:chgData name="Safoora Naureen" userId="634b08644fb26bff" providerId="LiveId" clId="{7E831A14-ACB1-4A33-BA9B-BD56A0E8453C}" dt="2022-11-26T18:56:22.522" v="3703" actId="1076"/>
          <ac:picMkLst>
            <pc:docMk/>
            <pc:sldMk cId="1163063007" sldId="293"/>
            <ac:picMk id="29" creationId="{F8DC074B-863F-08D8-BEDB-7DB3DB0ACC72}"/>
          </ac:picMkLst>
        </pc:picChg>
        <pc:cxnChg chg="add mod">
          <ac:chgData name="Safoora Naureen" userId="634b08644fb26bff" providerId="LiveId" clId="{7E831A14-ACB1-4A33-BA9B-BD56A0E8453C}" dt="2022-11-26T18:59:20.978" v="3705" actId="14100"/>
          <ac:cxnSpMkLst>
            <pc:docMk/>
            <pc:sldMk cId="1163063007" sldId="293"/>
            <ac:cxnSpMk id="21" creationId="{16ADF4DD-6BFD-9166-7CE7-AEAF8CCAF1F5}"/>
          </ac:cxnSpMkLst>
        </pc:cxnChg>
      </pc:sldChg>
      <pc:sldChg chg="addSp delSp modSp del mod ord">
        <pc:chgData name="Safoora Naureen" userId="634b08644fb26bff" providerId="LiveId" clId="{7E831A14-ACB1-4A33-BA9B-BD56A0E8453C}" dt="2022-11-26T19:39:58.744" v="3799" actId="2696"/>
        <pc:sldMkLst>
          <pc:docMk/>
          <pc:sldMk cId="2971040159" sldId="298"/>
        </pc:sldMkLst>
        <pc:spChg chg="mod">
          <ac:chgData name="Safoora Naureen" userId="634b08644fb26bff" providerId="LiveId" clId="{7E831A14-ACB1-4A33-BA9B-BD56A0E8453C}" dt="2022-11-26T18:51:13.672" v="3699" actId="20577"/>
          <ac:spMkLst>
            <pc:docMk/>
            <pc:sldMk cId="2971040159" sldId="298"/>
            <ac:spMk id="3" creationId="{CE84475F-A218-40AD-91D5-2A42073651D9}"/>
          </ac:spMkLst>
        </pc:spChg>
        <pc:spChg chg="add del mod">
          <ac:chgData name="Safoora Naureen" userId="634b08644fb26bff" providerId="LiveId" clId="{7E831A14-ACB1-4A33-BA9B-BD56A0E8453C}" dt="2022-11-26T18:30:26.289" v="3511" actId="478"/>
          <ac:spMkLst>
            <pc:docMk/>
            <pc:sldMk cId="2971040159" sldId="298"/>
            <ac:spMk id="4" creationId="{C426798B-1394-2330-CBDF-B235A314E4DB}"/>
          </ac:spMkLst>
        </pc:spChg>
        <pc:spChg chg="add del mod">
          <ac:chgData name="Safoora Naureen" userId="634b08644fb26bff" providerId="LiveId" clId="{7E831A14-ACB1-4A33-BA9B-BD56A0E8453C}" dt="2022-11-26T18:30:28.054" v="3512" actId="478"/>
          <ac:spMkLst>
            <pc:docMk/>
            <pc:sldMk cId="2971040159" sldId="298"/>
            <ac:spMk id="6" creationId="{D3DA70AC-1B84-66D7-9840-254F6C64EF8E}"/>
          </ac:spMkLst>
        </pc:spChg>
        <pc:spChg chg="add del mod">
          <ac:chgData name="Safoora Naureen" userId="634b08644fb26bff" providerId="LiveId" clId="{7E831A14-ACB1-4A33-BA9B-BD56A0E8453C}" dt="2022-11-26T18:30:38.659" v="3516" actId="478"/>
          <ac:spMkLst>
            <pc:docMk/>
            <pc:sldMk cId="2971040159" sldId="298"/>
            <ac:spMk id="8" creationId="{60B7384C-4ACF-C444-8F82-8DC5609AC6AE}"/>
          </ac:spMkLst>
        </pc:spChg>
        <pc:spChg chg="add del mod">
          <ac:chgData name="Safoora Naureen" userId="634b08644fb26bff" providerId="LiveId" clId="{7E831A14-ACB1-4A33-BA9B-BD56A0E8453C}" dt="2022-11-26T18:30:39.192" v="3517" actId="478"/>
          <ac:spMkLst>
            <pc:docMk/>
            <pc:sldMk cId="2971040159" sldId="298"/>
            <ac:spMk id="10" creationId="{19BD080B-7EE9-5E10-193B-6C79E0029366}"/>
          </ac:spMkLst>
        </pc:spChg>
        <pc:spChg chg="mod">
          <ac:chgData name="Safoora Naureen" userId="634b08644fb26bff" providerId="LiveId" clId="{7E831A14-ACB1-4A33-BA9B-BD56A0E8453C}" dt="2022-11-26T19:00:16.816" v="3706" actId="14100"/>
          <ac:spMkLst>
            <pc:docMk/>
            <pc:sldMk cId="2971040159" sldId="298"/>
            <ac:spMk id="12" creationId="{2F8E5BC1-257F-4CA0-A14D-8A76F6198211}"/>
          </ac:spMkLst>
        </pc:spChg>
        <pc:spChg chg="mod">
          <ac:chgData name="Safoora Naureen" userId="634b08644fb26bff" providerId="LiveId" clId="{7E831A14-ACB1-4A33-BA9B-BD56A0E8453C}" dt="2022-11-26T19:07:53.645" v="3749" actId="20577"/>
          <ac:spMkLst>
            <pc:docMk/>
            <pc:sldMk cId="2971040159" sldId="298"/>
            <ac:spMk id="22" creationId="{6E82B8CE-8692-4360-9A23-C2348C7B858B}"/>
          </ac:spMkLst>
        </pc:spChg>
        <pc:picChg chg="add mod">
          <ac:chgData name="Safoora Naureen" userId="634b08644fb26bff" providerId="LiveId" clId="{7E831A14-ACB1-4A33-BA9B-BD56A0E8453C}" dt="2022-11-26T19:34:35.929" v="3757" actId="1076"/>
          <ac:picMkLst>
            <pc:docMk/>
            <pc:sldMk cId="2971040159" sldId="298"/>
            <ac:picMk id="5" creationId="{4F3FAB69-D9EF-9EE4-42AB-0AB2166465C7}"/>
          </ac:picMkLst>
        </pc:picChg>
        <pc:picChg chg="add del mod">
          <ac:chgData name="Safoora Naureen" userId="634b08644fb26bff" providerId="LiveId" clId="{7E831A14-ACB1-4A33-BA9B-BD56A0E8453C}" dt="2022-11-26T19:37:42.090" v="3765" actId="478"/>
          <ac:picMkLst>
            <pc:docMk/>
            <pc:sldMk cId="2971040159" sldId="298"/>
            <ac:picMk id="9" creationId="{544BA3D4-3086-0962-E851-9A35D0A161E6}"/>
          </ac:picMkLst>
        </pc:picChg>
        <pc:picChg chg="add mod modCrop">
          <ac:chgData name="Safoora Naureen" userId="634b08644fb26bff" providerId="LiveId" clId="{7E831A14-ACB1-4A33-BA9B-BD56A0E8453C}" dt="2022-11-26T19:38:28.295" v="3775" actId="1076"/>
          <ac:picMkLst>
            <pc:docMk/>
            <pc:sldMk cId="2971040159" sldId="298"/>
            <ac:picMk id="13" creationId="{54F96E47-E361-5043-AA4B-48A6C2354B0B}"/>
          </ac:picMkLst>
        </pc:picChg>
        <pc:picChg chg="del">
          <ac:chgData name="Safoora Naureen" userId="634b08644fb26bff" providerId="LiveId" clId="{7E831A14-ACB1-4A33-BA9B-BD56A0E8453C}" dt="2022-11-23T19:07:45.009" v="2814" actId="478"/>
          <ac:picMkLst>
            <pc:docMk/>
            <pc:sldMk cId="2971040159" sldId="298"/>
            <ac:picMk id="25" creationId="{104C104E-9EBC-4154-906F-14A298E9EF2E}"/>
          </ac:picMkLst>
        </pc:picChg>
        <pc:picChg chg="del">
          <ac:chgData name="Safoora Naureen" userId="634b08644fb26bff" providerId="LiveId" clId="{7E831A14-ACB1-4A33-BA9B-BD56A0E8453C}" dt="2022-11-23T19:07:46.694" v="2815" actId="478"/>
          <ac:picMkLst>
            <pc:docMk/>
            <pc:sldMk cId="2971040159" sldId="298"/>
            <ac:picMk id="26" creationId="{B12E57E0-F016-4B3F-9126-3A11698F325D}"/>
          </ac:picMkLst>
        </pc:picChg>
        <pc:picChg chg="del">
          <ac:chgData name="Safoora Naureen" userId="634b08644fb26bff" providerId="LiveId" clId="{7E831A14-ACB1-4A33-BA9B-BD56A0E8453C}" dt="2022-11-23T19:07:48.147" v="2816" actId="478"/>
          <ac:picMkLst>
            <pc:docMk/>
            <pc:sldMk cId="2971040159" sldId="298"/>
            <ac:picMk id="27" creationId="{F5B38C71-905C-4A1A-97EF-31546F4BF602}"/>
          </ac:picMkLst>
        </pc:picChg>
        <pc:picChg chg="del">
          <ac:chgData name="Safoora Naureen" userId="634b08644fb26bff" providerId="LiveId" clId="{7E831A14-ACB1-4A33-BA9B-BD56A0E8453C}" dt="2022-11-23T19:07:49.619" v="2817" actId="478"/>
          <ac:picMkLst>
            <pc:docMk/>
            <pc:sldMk cId="2971040159" sldId="298"/>
            <ac:picMk id="29" creationId="{8D53E665-9B7D-413E-815E-AF0082AFF105}"/>
          </ac:picMkLst>
        </pc:picChg>
      </pc:sldChg>
      <pc:sldChg chg="addSp delSp modSp mod">
        <pc:chgData name="Safoora Naureen" userId="634b08644fb26bff" providerId="LiveId" clId="{7E831A14-ACB1-4A33-BA9B-BD56A0E8453C}" dt="2022-11-26T19:55:12.311" v="4391" actId="478"/>
        <pc:sldMkLst>
          <pc:docMk/>
          <pc:sldMk cId="2900026269" sldId="300"/>
        </pc:sldMkLst>
        <pc:spChg chg="mod">
          <ac:chgData name="Safoora Naureen" userId="634b08644fb26bff" providerId="LiveId" clId="{7E831A14-ACB1-4A33-BA9B-BD56A0E8453C}" dt="2022-11-26T18:51:19.662" v="3701" actId="20577"/>
          <ac:spMkLst>
            <pc:docMk/>
            <pc:sldMk cId="2900026269" sldId="300"/>
            <ac:spMk id="3" creationId="{581E71C2-3FC1-41C1-8255-33A1AC802247}"/>
          </ac:spMkLst>
        </pc:spChg>
        <pc:spChg chg="add del mod">
          <ac:chgData name="Safoora Naureen" userId="634b08644fb26bff" providerId="LiveId" clId="{7E831A14-ACB1-4A33-BA9B-BD56A0E8453C}" dt="2022-11-26T19:55:12.311" v="4391" actId="478"/>
          <ac:spMkLst>
            <pc:docMk/>
            <pc:sldMk cId="2900026269" sldId="300"/>
            <ac:spMk id="4" creationId="{21A121A1-ACDA-BE3F-5CA6-043E45D8B8BF}"/>
          </ac:spMkLst>
        </pc:spChg>
        <pc:spChg chg="mod">
          <ac:chgData name="Safoora Naureen" userId="634b08644fb26bff" providerId="LiveId" clId="{7E831A14-ACB1-4A33-BA9B-BD56A0E8453C}" dt="2022-11-23T19:08:53.621" v="2838" actId="404"/>
          <ac:spMkLst>
            <pc:docMk/>
            <pc:sldMk cId="2900026269" sldId="300"/>
            <ac:spMk id="16" creationId="{2C00B059-8249-401E-BECD-DC838B36F9FB}"/>
          </ac:spMkLst>
        </pc:spChg>
        <pc:spChg chg="mod">
          <ac:chgData name="Safoora Naureen" userId="634b08644fb26bff" providerId="LiveId" clId="{7E831A14-ACB1-4A33-BA9B-BD56A0E8453C}" dt="2022-11-26T19:40:21.685" v="3803" actId="313"/>
          <ac:spMkLst>
            <pc:docMk/>
            <pc:sldMk cId="2900026269" sldId="300"/>
            <ac:spMk id="18" creationId="{ED42596E-DB09-43F7-A053-18CEB2DDE639}"/>
          </ac:spMkLst>
        </pc:spChg>
        <pc:graphicFrameChg chg="del">
          <ac:chgData name="Safoora Naureen" userId="634b08644fb26bff" providerId="LiveId" clId="{7E831A14-ACB1-4A33-BA9B-BD56A0E8453C}" dt="2022-11-26T19:55:10.688" v="4390" actId="478"/>
          <ac:graphicFrameMkLst>
            <pc:docMk/>
            <pc:sldMk cId="2900026269" sldId="300"/>
            <ac:graphicFrameMk id="21" creationId="{D8DD12A5-FE18-4970-8B30-E368D9BD860D}"/>
          </ac:graphicFrameMkLst>
        </pc:graphicFrameChg>
      </pc:sldChg>
      <pc:sldChg chg="addSp delSp modSp new mod ord">
        <pc:chgData name="Safoora Naureen" userId="634b08644fb26bff" providerId="LiveId" clId="{7E831A14-ACB1-4A33-BA9B-BD56A0E8453C}" dt="2022-11-26T19:54:42.345" v="4389" actId="1076"/>
        <pc:sldMkLst>
          <pc:docMk/>
          <pc:sldMk cId="1251122704" sldId="301"/>
        </pc:sldMkLst>
        <pc:spChg chg="mod">
          <ac:chgData name="Safoora Naureen" userId="634b08644fb26bff" providerId="LiveId" clId="{7E831A14-ACB1-4A33-BA9B-BD56A0E8453C}" dt="2022-11-26T19:40:12.013" v="3802" actId="1076"/>
          <ac:spMkLst>
            <pc:docMk/>
            <pc:sldMk cId="1251122704" sldId="301"/>
            <ac:spMk id="2" creationId="{2055BAEC-59D5-96E7-64DC-CC44206183C8}"/>
          </ac:spMkLst>
        </pc:spChg>
        <pc:spChg chg="del">
          <ac:chgData name="Safoora Naureen" userId="634b08644fb26bff" providerId="LiveId" clId="{7E831A14-ACB1-4A33-BA9B-BD56A0E8453C}" dt="2022-11-26T19:38:58.746" v="3785" actId="478"/>
          <ac:spMkLst>
            <pc:docMk/>
            <pc:sldMk cId="1251122704" sldId="301"/>
            <ac:spMk id="4" creationId="{9E30832E-A8DF-8D53-C4D1-B637AA393EE2}"/>
          </ac:spMkLst>
        </pc:spChg>
        <pc:spChg chg="del">
          <ac:chgData name="Safoora Naureen" userId="634b08644fb26bff" providerId="LiveId" clId="{7E831A14-ACB1-4A33-BA9B-BD56A0E8453C}" dt="2022-11-26T19:39:02.306" v="3786" actId="478"/>
          <ac:spMkLst>
            <pc:docMk/>
            <pc:sldMk cId="1251122704" sldId="301"/>
            <ac:spMk id="5" creationId="{28A69580-C2A5-A06D-2F8B-0440D0166A98}"/>
          </ac:spMkLst>
        </pc:spChg>
        <pc:spChg chg="del">
          <ac:chgData name="Safoora Naureen" userId="634b08644fb26bff" providerId="LiveId" clId="{7E831A14-ACB1-4A33-BA9B-BD56A0E8453C}" dt="2022-11-26T19:38:54.066" v="3782" actId="478"/>
          <ac:spMkLst>
            <pc:docMk/>
            <pc:sldMk cId="1251122704" sldId="301"/>
            <ac:spMk id="6" creationId="{F96A866C-E5E0-93ED-0C22-48F670E46DF1}"/>
          </ac:spMkLst>
        </pc:spChg>
        <pc:spChg chg="del">
          <ac:chgData name="Safoora Naureen" userId="634b08644fb26bff" providerId="LiveId" clId="{7E831A14-ACB1-4A33-BA9B-BD56A0E8453C}" dt="2022-11-26T19:38:55.982" v="3783" actId="478"/>
          <ac:spMkLst>
            <pc:docMk/>
            <pc:sldMk cId="1251122704" sldId="301"/>
            <ac:spMk id="7" creationId="{9A4C0075-3D7B-8740-7E92-69C4208B387E}"/>
          </ac:spMkLst>
        </pc:spChg>
        <pc:spChg chg="del">
          <ac:chgData name="Safoora Naureen" userId="634b08644fb26bff" providerId="LiveId" clId="{7E831A14-ACB1-4A33-BA9B-BD56A0E8453C}" dt="2022-11-26T19:38:50.070" v="3781" actId="478"/>
          <ac:spMkLst>
            <pc:docMk/>
            <pc:sldMk cId="1251122704" sldId="301"/>
            <ac:spMk id="8" creationId="{A5BD6D38-06D0-C107-613A-2841CF98C526}"/>
          </ac:spMkLst>
        </pc:spChg>
        <pc:spChg chg="del">
          <ac:chgData name="Safoora Naureen" userId="634b08644fb26bff" providerId="LiveId" clId="{7E831A14-ACB1-4A33-BA9B-BD56A0E8453C}" dt="2022-11-26T19:38:57.016" v="3784" actId="478"/>
          <ac:spMkLst>
            <pc:docMk/>
            <pc:sldMk cId="1251122704" sldId="301"/>
            <ac:spMk id="9" creationId="{59AD98F5-732B-5D5F-8BC7-60FF6358C814}"/>
          </ac:spMkLst>
        </pc:spChg>
        <pc:spChg chg="add mod">
          <ac:chgData name="Safoora Naureen" userId="634b08644fb26bff" providerId="LiveId" clId="{7E831A14-ACB1-4A33-BA9B-BD56A0E8453C}" dt="2022-11-26T19:54:01.269" v="4342" actId="1076"/>
          <ac:spMkLst>
            <pc:docMk/>
            <pc:sldMk cId="1251122704" sldId="301"/>
            <ac:spMk id="13" creationId="{45AA76C6-B323-5ADF-D88A-B56F29439CDA}"/>
          </ac:spMkLst>
        </pc:spChg>
        <pc:spChg chg="add del mod">
          <ac:chgData name="Safoora Naureen" userId="634b08644fb26bff" providerId="LiveId" clId="{7E831A14-ACB1-4A33-BA9B-BD56A0E8453C}" dt="2022-11-26T19:51:53.623" v="4169" actId="478"/>
          <ac:spMkLst>
            <pc:docMk/>
            <pc:sldMk cId="1251122704" sldId="301"/>
            <ac:spMk id="14" creationId="{6183FBCC-053C-BBAF-E465-F7E61CA24822}"/>
          </ac:spMkLst>
        </pc:spChg>
        <pc:spChg chg="add mod">
          <ac:chgData name="Safoora Naureen" userId="634b08644fb26bff" providerId="LiveId" clId="{7E831A14-ACB1-4A33-BA9B-BD56A0E8453C}" dt="2022-11-26T19:52:41.668" v="4339" actId="20577"/>
          <ac:spMkLst>
            <pc:docMk/>
            <pc:sldMk cId="1251122704" sldId="301"/>
            <ac:spMk id="16" creationId="{3171E03D-ABCD-1E7D-F398-0F51E6BBEEC1}"/>
          </ac:spMkLst>
        </pc:spChg>
        <pc:spChg chg="add mod">
          <ac:chgData name="Safoora Naureen" userId="634b08644fb26bff" providerId="LiveId" clId="{7E831A14-ACB1-4A33-BA9B-BD56A0E8453C}" dt="2022-11-26T19:54:42.345" v="4389" actId="1076"/>
          <ac:spMkLst>
            <pc:docMk/>
            <pc:sldMk cId="1251122704" sldId="301"/>
            <ac:spMk id="22" creationId="{122A31C2-A6BA-D391-3285-709E25AD6765}"/>
          </ac:spMkLst>
        </pc:spChg>
        <pc:picChg chg="add mod">
          <ac:chgData name="Safoora Naureen" userId="634b08644fb26bff" providerId="LiveId" clId="{7E831A14-ACB1-4A33-BA9B-BD56A0E8453C}" dt="2022-11-26T19:54:03.531" v="4343" actId="1076"/>
          <ac:picMkLst>
            <pc:docMk/>
            <pc:sldMk cId="1251122704" sldId="301"/>
            <ac:picMk id="10" creationId="{F457D8DB-7C72-BF84-AE07-5E9B7C2F66A7}"/>
          </ac:picMkLst>
        </pc:picChg>
        <pc:picChg chg="add mod">
          <ac:chgData name="Safoora Naureen" userId="634b08644fb26bff" providerId="LiveId" clId="{7E831A14-ACB1-4A33-BA9B-BD56A0E8453C}" dt="2022-11-26T19:43:58.932" v="3843" actId="14100"/>
          <ac:picMkLst>
            <pc:docMk/>
            <pc:sldMk cId="1251122704" sldId="301"/>
            <ac:picMk id="11" creationId="{54671F5A-3AE8-FBED-977C-C7B9A721D3EE}"/>
          </ac:picMkLst>
        </pc:picChg>
        <pc:picChg chg="add mod">
          <ac:chgData name="Safoora Naureen" userId="634b08644fb26bff" providerId="LiveId" clId="{7E831A14-ACB1-4A33-BA9B-BD56A0E8453C}" dt="2022-11-26T19:54:06.595" v="4344" actId="1076"/>
          <ac:picMkLst>
            <pc:docMk/>
            <pc:sldMk cId="1251122704" sldId="301"/>
            <ac:picMk id="18" creationId="{A88970F2-8293-A52E-16F5-41772F95AAAC}"/>
          </ac:picMkLst>
        </pc:picChg>
        <pc:picChg chg="add del">
          <ac:chgData name="Safoora Naureen" userId="634b08644fb26bff" providerId="LiveId" clId="{7E831A14-ACB1-4A33-BA9B-BD56A0E8453C}" dt="2022-11-26T19:54:11.389" v="4346" actId="478"/>
          <ac:picMkLst>
            <pc:docMk/>
            <pc:sldMk cId="1251122704" sldId="301"/>
            <ac:picMk id="20" creationId="{97256D8F-0E89-B8EB-B2BC-6710A7CA598F}"/>
          </ac:picMkLst>
        </pc:picChg>
        <pc:cxnChg chg="add del mod">
          <ac:chgData name="Safoora Naureen" userId="634b08644fb26bff" providerId="LiveId" clId="{7E831A14-ACB1-4A33-BA9B-BD56A0E8453C}" dt="2022-11-26T19:51:55.505" v="4170" actId="478"/>
          <ac:cxnSpMkLst>
            <pc:docMk/>
            <pc:sldMk cId="1251122704" sldId="301"/>
            <ac:cxnSpMk id="15" creationId="{82BD32B4-B31C-4E98-C8B3-EEA6FB512886}"/>
          </ac:cxnSpMkLst>
        </pc:cxnChg>
      </pc:sldChg>
      <pc:sldChg chg="new del">
        <pc:chgData name="Safoora Naureen" userId="634b08644fb26bff" providerId="LiveId" clId="{7E831A14-ACB1-4A33-BA9B-BD56A0E8453C}" dt="2022-11-26T19:38:41.032" v="3777" actId="2696"/>
        <pc:sldMkLst>
          <pc:docMk/>
          <pc:sldMk cId="4283373038" sldId="301"/>
        </pc:sldMkLst>
      </pc:sldChg>
      <pc:sldChg chg="addSp delSp modSp add mod ord">
        <pc:chgData name="Safoora Naureen" userId="634b08644fb26bff" providerId="LiveId" clId="{7E831A14-ACB1-4A33-BA9B-BD56A0E8453C}" dt="2022-11-26T20:11:18.116" v="4394" actId="1076"/>
        <pc:sldMkLst>
          <pc:docMk/>
          <pc:sldMk cId="3051706025" sldId="302"/>
        </pc:sldMkLst>
        <pc:spChg chg="mod">
          <ac:chgData name="Safoora Naureen" userId="634b08644fb26bff" providerId="LiveId" clId="{7E831A14-ACB1-4A33-BA9B-BD56A0E8453C}" dt="2022-11-26T19:46:28.356" v="3947"/>
          <ac:spMkLst>
            <pc:docMk/>
            <pc:sldMk cId="3051706025" sldId="302"/>
            <ac:spMk id="2" creationId="{2055BAEC-59D5-96E7-64DC-CC44206183C8}"/>
          </ac:spMkLst>
        </pc:spChg>
        <pc:spChg chg="add mod">
          <ac:chgData name="Safoora Naureen" userId="634b08644fb26bff" providerId="LiveId" clId="{7E831A14-ACB1-4A33-BA9B-BD56A0E8453C}" dt="2022-11-26T19:50:02.409" v="3965" actId="1076"/>
          <ac:spMkLst>
            <pc:docMk/>
            <pc:sldMk cId="3051706025" sldId="302"/>
            <ac:spMk id="6" creationId="{40B8577D-3E6F-DFDA-2BAD-B80E7A3ECB95}"/>
          </ac:spMkLst>
        </pc:spChg>
        <pc:spChg chg="add mod">
          <ac:chgData name="Safoora Naureen" userId="634b08644fb26bff" providerId="LiveId" clId="{7E831A14-ACB1-4A33-BA9B-BD56A0E8453C}" dt="2022-11-26T20:11:18.116" v="4394" actId="1076"/>
          <ac:spMkLst>
            <pc:docMk/>
            <pc:sldMk cId="3051706025" sldId="302"/>
            <ac:spMk id="8" creationId="{1C2EE8D4-BF5C-14B7-092C-CF28DA21576D}"/>
          </ac:spMkLst>
        </pc:spChg>
        <pc:spChg chg="del mod">
          <ac:chgData name="Safoora Naureen" userId="634b08644fb26bff" providerId="LiveId" clId="{7E831A14-ACB1-4A33-BA9B-BD56A0E8453C}" dt="2022-11-26T19:46:52.119" v="3956" actId="478"/>
          <ac:spMkLst>
            <pc:docMk/>
            <pc:sldMk cId="3051706025" sldId="302"/>
            <ac:spMk id="13" creationId="{45AA76C6-B323-5ADF-D88A-B56F29439CDA}"/>
          </ac:spMkLst>
        </pc:spChg>
        <pc:picChg chg="add mod">
          <ac:chgData name="Safoora Naureen" userId="634b08644fb26bff" providerId="LiveId" clId="{7E831A14-ACB1-4A33-BA9B-BD56A0E8453C}" dt="2022-11-26T19:46:39.173" v="3951" actId="1076"/>
          <ac:picMkLst>
            <pc:docMk/>
            <pc:sldMk cId="3051706025" sldId="302"/>
            <ac:picMk id="4" creationId="{CFBB3205-B5E3-C1C1-D163-6EAB724E7B2C}"/>
          </ac:picMkLst>
        </pc:picChg>
        <pc:picChg chg="add mod">
          <ac:chgData name="Safoora Naureen" userId="634b08644fb26bff" providerId="LiveId" clId="{7E831A14-ACB1-4A33-BA9B-BD56A0E8453C}" dt="2022-11-26T19:46:54.038" v="3957" actId="1076"/>
          <ac:picMkLst>
            <pc:docMk/>
            <pc:sldMk cId="3051706025" sldId="302"/>
            <ac:picMk id="5" creationId="{0ACCF378-6950-1804-0F19-7536A0E1AC19}"/>
          </ac:picMkLst>
        </pc:picChg>
        <pc:picChg chg="del">
          <ac:chgData name="Safoora Naureen" userId="634b08644fb26bff" providerId="LiveId" clId="{7E831A14-ACB1-4A33-BA9B-BD56A0E8453C}" dt="2022-11-26T19:46:44.729" v="3952" actId="478"/>
          <ac:picMkLst>
            <pc:docMk/>
            <pc:sldMk cId="3051706025" sldId="302"/>
            <ac:picMk id="10" creationId="{F457D8DB-7C72-BF84-AE07-5E9B7C2F66A7}"/>
          </ac:picMkLst>
        </pc:picChg>
        <pc:picChg chg="del">
          <ac:chgData name="Safoora Naureen" userId="634b08644fb26bff" providerId="LiveId" clId="{7E831A14-ACB1-4A33-BA9B-BD56A0E8453C}" dt="2022-11-26T19:46:37.336" v="3950" actId="478"/>
          <ac:picMkLst>
            <pc:docMk/>
            <pc:sldMk cId="3051706025" sldId="302"/>
            <ac:picMk id="11" creationId="{54671F5A-3AE8-FBED-977C-C7B9A721D3EE}"/>
          </ac:picMkLst>
        </pc:picChg>
        <pc:cxnChg chg="add mod">
          <ac:chgData name="Safoora Naureen" userId="634b08644fb26bff" providerId="LiveId" clId="{7E831A14-ACB1-4A33-BA9B-BD56A0E8453C}" dt="2022-11-26T19:50:07.108" v="3966" actId="14100"/>
          <ac:cxnSpMkLst>
            <pc:docMk/>
            <pc:sldMk cId="3051706025" sldId="302"/>
            <ac:cxnSpMk id="7" creationId="{1FB272BB-B83E-1D94-6318-E1DFEA848021}"/>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4D3A3-AC00-4135-A29D-4DF3501B653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462DE718-BB25-40B8-9BEF-B1C03D8248F0}">
      <dgm:prSet phldrT="[Text]"/>
      <dgm:spPr/>
      <dgm:t>
        <a:bodyPr/>
        <a:lstStyle/>
        <a:p>
          <a:r>
            <a:rPr lang="en-IN" dirty="0"/>
            <a:t>Data loading</a:t>
          </a:r>
        </a:p>
      </dgm:t>
    </dgm:pt>
    <dgm:pt modelId="{85F05478-EA07-4E81-BADA-E11B41B306F0}" type="parTrans" cxnId="{92F82442-1DEF-4FDE-B971-97F7E6AAD21A}">
      <dgm:prSet/>
      <dgm:spPr/>
      <dgm:t>
        <a:bodyPr/>
        <a:lstStyle/>
        <a:p>
          <a:endParaRPr lang="en-IN"/>
        </a:p>
      </dgm:t>
    </dgm:pt>
    <dgm:pt modelId="{F4897FCD-7549-4F00-8177-FF3932416438}" type="sibTrans" cxnId="{92F82442-1DEF-4FDE-B971-97F7E6AAD21A}">
      <dgm:prSet/>
      <dgm:spPr/>
      <dgm:t>
        <a:bodyPr/>
        <a:lstStyle/>
        <a:p>
          <a:endParaRPr lang="en-IN"/>
        </a:p>
      </dgm:t>
    </dgm:pt>
    <dgm:pt modelId="{7A371168-9B6E-4797-A224-B10DFB221BDC}">
      <dgm:prSet phldrT="[Text]"/>
      <dgm:spPr/>
      <dgm:t>
        <a:bodyPr/>
        <a:lstStyle/>
        <a:p>
          <a:r>
            <a:rPr lang="en-IN" dirty="0"/>
            <a:t>CSV to Pandas </a:t>
          </a:r>
        </a:p>
      </dgm:t>
    </dgm:pt>
    <dgm:pt modelId="{E7B3FFC6-7902-4193-8241-95748F7F658B}" type="parTrans" cxnId="{CAD5113C-4BEE-4F89-A2FF-67823E5F85CC}">
      <dgm:prSet/>
      <dgm:spPr/>
      <dgm:t>
        <a:bodyPr/>
        <a:lstStyle/>
        <a:p>
          <a:endParaRPr lang="en-IN"/>
        </a:p>
      </dgm:t>
    </dgm:pt>
    <dgm:pt modelId="{9D73775A-5EAC-43BA-9CB2-764FF8875CC6}" type="sibTrans" cxnId="{CAD5113C-4BEE-4F89-A2FF-67823E5F85CC}">
      <dgm:prSet/>
      <dgm:spPr/>
      <dgm:t>
        <a:bodyPr/>
        <a:lstStyle/>
        <a:p>
          <a:endParaRPr lang="en-IN"/>
        </a:p>
      </dgm:t>
    </dgm:pt>
    <dgm:pt modelId="{FD57352A-16E4-4FEB-A331-883B13C28F6B}">
      <dgm:prSet phldrT="[Text]"/>
      <dgm:spPr/>
      <dgm:t>
        <a:bodyPr/>
        <a:lstStyle/>
        <a:p>
          <a:r>
            <a:rPr lang="en-IN" dirty="0"/>
            <a:t>Data exploration</a:t>
          </a:r>
        </a:p>
      </dgm:t>
    </dgm:pt>
    <dgm:pt modelId="{67BD1234-E6E7-4C33-84A0-C9F1DC30FAB4}" type="parTrans" cxnId="{94C4C606-51D2-4BBD-B4D9-B393E31F80D6}">
      <dgm:prSet/>
      <dgm:spPr/>
      <dgm:t>
        <a:bodyPr/>
        <a:lstStyle/>
        <a:p>
          <a:endParaRPr lang="en-IN"/>
        </a:p>
      </dgm:t>
    </dgm:pt>
    <dgm:pt modelId="{35C6F7A2-B719-4B12-A2E5-C1497A499459}" type="sibTrans" cxnId="{94C4C606-51D2-4BBD-B4D9-B393E31F80D6}">
      <dgm:prSet/>
      <dgm:spPr/>
      <dgm:t>
        <a:bodyPr/>
        <a:lstStyle/>
        <a:p>
          <a:endParaRPr lang="en-IN"/>
        </a:p>
      </dgm:t>
    </dgm:pt>
    <dgm:pt modelId="{0DDED69C-3FC8-46BC-B515-D8190CDA2164}">
      <dgm:prSet phldrT="[Text]"/>
      <dgm:spPr/>
      <dgm:t>
        <a:bodyPr/>
        <a:lstStyle/>
        <a:p>
          <a:r>
            <a:rPr lang="en-IN" dirty="0"/>
            <a:t>Categorical and numerical columns</a:t>
          </a:r>
        </a:p>
      </dgm:t>
    </dgm:pt>
    <dgm:pt modelId="{EAA6D4FD-AFB9-4BBF-886B-818F8C95E51D}" type="parTrans" cxnId="{5D8BC93F-064B-4C43-BB68-3AE60600BFFB}">
      <dgm:prSet/>
      <dgm:spPr/>
      <dgm:t>
        <a:bodyPr/>
        <a:lstStyle/>
        <a:p>
          <a:endParaRPr lang="en-IN"/>
        </a:p>
      </dgm:t>
    </dgm:pt>
    <dgm:pt modelId="{35FD4A25-52B6-4A6F-A88A-8EF621608A92}" type="sibTrans" cxnId="{5D8BC93F-064B-4C43-BB68-3AE60600BFFB}">
      <dgm:prSet/>
      <dgm:spPr/>
      <dgm:t>
        <a:bodyPr/>
        <a:lstStyle/>
        <a:p>
          <a:endParaRPr lang="en-IN"/>
        </a:p>
      </dgm:t>
    </dgm:pt>
    <dgm:pt modelId="{31B1219A-AEB2-4D58-915D-C43C1B31A941}">
      <dgm:prSet phldrT="[Text]"/>
      <dgm:spPr/>
      <dgm:t>
        <a:bodyPr/>
        <a:lstStyle/>
        <a:p>
          <a:r>
            <a:rPr lang="en-IN" dirty="0"/>
            <a:t>Data processing</a:t>
          </a:r>
        </a:p>
      </dgm:t>
    </dgm:pt>
    <dgm:pt modelId="{9B2858FF-AFB3-40CD-A7E5-EA29B340CCA8}" type="parTrans" cxnId="{4C44B680-EED7-49CF-AA21-0A85F223F4AA}">
      <dgm:prSet/>
      <dgm:spPr/>
      <dgm:t>
        <a:bodyPr/>
        <a:lstStyle/>
        <a:p>
          <a:endParaRPr lang="en-IN"/>
        </a:p>
      </dgm:t>
    </dgm:pt>
    <dgm:pt modelId="{B0884FF6-DF5F-48C2-BF64-A795EBDBFA58}" type="sibTrans" cxnId="{4C44B680-EED7-49CF-AA21-0A85F223F4AA}">
      <dgm:prSet/>
      <dgm:spPr/>
      <dgm:t>
        <a:bodyPr/>
        <a:lstStyle/>
        <a:p>
          <a:endParaRPr lang="en-IN"/>
        </a:p>
      </dgm:t>
    </dgm:pt>
    <dgm:pt modelId="{6FBF34A0-302B-4ACE-AF2A-8C0F0883512C}">
      <dgm:prSet phldrT="[Text]"/>
      <dgm:spPr/>
      <dgm:t>
        <a:bodyPr/>
        <a:lstStyle/>
        <a:p>
          <a:r>
            <a:rPr lang="en-IN" dirty="0"/>
            <a:t>Missing values</a:t>
          </a:r>
        </a:p>
      </dgm:t>
    </dgm:pt>
    <dgm:pt modelId="{1A1576C5-8D79-4838-989F-7D9957BB889A}" type="parTrans" cxnId="{D32DE1EB-C45D-449A-9311-2349E2BE523B}">
      <dgm:prSet/>
      <dgm:spPr/>
      <dgm:t>
        <a:bodyPr/>
        <a:lstStyle/>
        <a:p>
          <a:endParaRPr lang="en-IN"/>
        </a:p>
      </dgm:t>
    </dgm:pt>
    <dgm:pt modelId="{F6CD712A-6B38-4941-B3D1-0436EC88F947}" type="sibTrans" cxnId="{D32DE1EB-C45D-449A-9311-2349E2BE523B}">
      <dgm:prSet/>
      <dgm:spPr/>
      <dgm:t>
        <a:bodyPr/>
        <a:lstStyle/>
        <a:p>
          <a:endParaRPr lang="en-IN"/>
        </a:p>
      </dgm:t>
    </dgm:pt>
    <dgm:pt modelId="{DD7CCA70-A16C-415A-9712-5DB5620CD020}">
      <dgm:prSet phldrT="[Text]"/>
      <dgm:spPr/>
      <dgm:t>
        <a:bodyPr/>
        <a:lstStyle/>
        <a:p>
          <a:r>
            <a:rPr lang="en-IN" dirty="0"/>
            <a:t>Encoding</a:t>
          </a:r>
        </a:p>
      </dgm:t>
    </dgm:pt>
    <dgm:pt modelId="{48A79C66-AB96-40A4-9704-752CEB6C8D7B}" type="parTrans" cxnId="{BF755CA1-2BE1-48E3-AE3A-810D2BCB8AC9}">
      <dgm:prSet/>
      <dgm:spPr/>
      <dgm:t>
        <a:bodyPr/>
        <a:lstStyle/>
        <a:p>
          <a:endParaRPr lang="en-IN"/>
        </a:p>
      </dgm:t>
    </dgm:pt>
    <dgm:pt modelId="{D49D46AE-4C96-422D-BE5C-5902135615E6}" type="sibTrans" cxnId="{BF755CA1-2BE1-48E3-AE3A-810D2BCB8AC9}">
      <dgm:prSet/>
      <dgm:spPr/>
      <dgm:t>
        <a:bodyPr/>
        <a:lstStyle/>
        <a:p>
          <a:endParaRPr lang="en-IN"/>
        </a:p>
      </dgm:t>
    </dgm:pt>
    <dgm:pt modelId="{63570C42-F3C8-440D-8213-5D2B87145E21}">
      <dgm:prSet phldrT="[Text]"/>
      <dgm:spPr/>
      <dgm:t>
        <a:bodyPr/>
        <a:lstStyle/>
        <a:p>
          <a:r>
            <a:rPr lang="en-IN" dirty="0"/>
            <a:t>Research questions</a:t>
          </a:r>
        </a:p>
      </dgm:t>
    </dgm:pt>
    <dgm:pt modelId="{6A83274B-F4C6-4903-AE48-7D43E499A82F}" type="parTrans" cxnId="{1AE84945-E35A-45B0-A0C4-D2F267937316}">
      <dgm:prSet/>
      <dgm:spPr/>
      <dgm:t>
        <a:bodyPr/>
        <a:lstStyle/>
        <a:p>
          <a:endParaRPr lang="en-IN"/>
        </a:p>
      </dgm:t>
    </dgm:pt>
    <dgm:pt modelId="{C790B1B2-2ED1-4385-8645-C6226ECA6132}" type="sibTrans" cxnId="{1AE84945-E35A-45B0-A0C4-D2F267937316}">
      <dgm:prSet/>
      <dgm:spPr/>
      <dgm:t>
        <a:bodyPr/>
        <a:lstStyle/>
        <a:p>
          <a:endParaRPr lang="en-IN"/>
        </a:p>
      </dgm:t>
    </dgm:pt>
    <dgm:pt modelId="{56BCF240-970B-4866-AD25-FD295FAE3A61}">
      <dgm:prSet phldrT="[Text]"/>
      <dgm:spPr/>
      <dgm:t>
        <a:bodyPr/>
        <a:lstStyle/>
        <a:p>
          <a:r>
            <a:rPr lang="en-IN" dirty="0"/>
            <a:t>Additional categorization</a:t>
          </a:r>
        </a:p>
      </dgm:t>
    </dgm:pt>
    <dgm:pt modelId="{E5F54C94-29E3-41B7-99A6-E7DFE214A9DE}" type="parTrans" cxnId="{0F14336E-5836-4C73-AAF5-522283B2DFE1}">
      <dgm:prSet/>
      <dgm:spPr/>
      <dgm:t>
        <a:bodyPr/>
        <a:lstStyle/>
        <a:p>
          <a:endParaRPr lang="en-IN"/>
        </a:p>
      </dgm:t>
    </dgm:pt>
    <dgm:pt modelId="{C7F85342-647C-40D9-A9AC-59AC85B36935}" type="sibTrans" cxnId="{0F14336E-5836-4C73-AAF5-522283B2DFE1}">
      <dgm:prSet/>
      <dgm:spPr/>
      <dgm:t>
        <a:bodyPr/>
        <a:lstStyle/>
        <a:p>
          <a:endParaRPr lang="en-IN"/>
        </a:p>
      </dgm:t>
    </dgm:pt>
    <dgm:pt modelId="{01E5AC2F-F580-45A3-A6C5-A29D82811479}">
      <dgm:prSet/>
      <dgm:spPr/>
      <dgm:t>
        <a:bodyPr/>
        <a:lstStyle/>
        <a:p>
          <a:r>
            <a:rPr lang="en-IN" dirty="0"/>
            <a:t>Temporal trends</a:t>
          </a:r>
        </a:p>
      </dgm:t>
    </dgm:pt>
    <dgm:pt modelId="{BE89A020-D014-4C9C-BB0B-0C23FE19335F}" type="parTrans" cxnId="{FC493448-2FFE-45F1-A565-844EAFFB8759}">
      <dgm:prSet/>
      <dgm:spPr/>
      <dgm:t>
        <a:bodyPr/>
        <a:lstStyle/>
        <a:p>
          <a:endParaRPr lang="en-IN"/>
        </a:p>
      </dgm:t>
    </dgm:pt>
    <dgm:pt modelId="{7D364DFD-6DFB-4D1B-8145-66A7CE9D03FB}" type="sibTrans" cxnId="{FC493448-2FFE-45F1-A565-844EAFFB8759}">
      <dgm:prSet/>
      <dgm:spPr/>
      <dgm:t>
        <a:bodyPr/>
        <a:lstStyle/>
        <a:p>
          <a:endParaRPr lang="en-IN"/>
        </a:p>
      </dgm:t>
    </dgm:pt>
    <dgm:pt modelId="{031E6D56-FAA9-4B44-83B4-D523A961035F}">
      <dgm:prSet/>
      <dgm:spPr/>
      <dgm:t>
        <a:bodyPr/>
        <a:lstStyle/>
        <a:p>
          <a:r>
            <a:rPr lang="en-IN" dirty="0"/>
            <a:t>Geographic variations</a:t>
          </a:r>
        </a:p>
      </dgm:t>
    </dgm:pt>
    <dgm:pt modelId="{4A679E67-5DD4-4808-AA42-F8A9E628D958}" type="parTrans" cxnId="{01165A63-1849-4F01-9F0E-6B54FD753A55}">
      <dgm:prSet/>
      <dgm:spPr/>
      <dgm:t>
        <a:bodyPr/>
        <a:lstStyle/>
        <a:p>
          <a:endParaRPr lang="en-IN"/>
        </a:p>
      </dgm:t>
    </dgm:pt>
    <dgm:pt modelId="{6823CB09-D032-4D06-B019-1429CD87FF3A}" type="sibTrans" cxnId="{01165A63-1849-4F01-9F0E-6B54FD753A55}">
      <dgm:prSet/>
      <dgm:spPr/>
      <dgm:t>
        <a:bodyPr/>
        <a:lstStyle/>
        <a:p>
          <a:endParaRPr lang="en-IN"/>
        </a:p>
      </dgm:t>
    </dgm:pt>
    <dgm:pt modelId="{0EC374B4-E364-47C4-A4F3-E7BFF1075E37}">
      <dgm:prSet phldrT="[Text]"/>
      <dgm:spPr/>
      <dgm:t>
        <a:bodyPr/>
        <a:lstStyle/>
        <a:p>
          <a:r>
            <a:rPr lang="en-IN" dirty="0"/>
            <a:t>Null values</a:t>
          </a:r>
        </a:p>
      </dgm:t>
    </dgm:pt>
    <dgm:pt modelId="{41EBB79C-199F-4EFE-B11B-CB3B4018EE38}" type="parTrans" cxnId="{95A4447C-ED80-4124-9F35-989BF84FCB20}">
      <dgm:prSet/>
      <dgm:spPr/>
      <dgm:t>
        <a:bodyPr/>
        <a:lstStyle/>
        <a:p>
          <a:endParaRPr lang="en-IN"/>
        </a:p>
      </dgm:t>
    </dgm:pt>
    <dgm:pt modelId="{AE32F58F-644C-4535-A281-8CD6CCF7C284}" type="sibTrans" cxnId="{95A4447C-ED80-4124-9F35-989BF84FCB20}">
      <dgm:prSet/>
      <dgm:spPr/>
      <dgm:t>
        <a:bodyPr/>
        <a:lstStyle/>
        <a:p>
          <a:endParaRPr lang="en-IN"/>
        </a:p>
      </dgm:t>
    </dgm:pt>
    <dgm:pt modelId="{F5932FFB-7387-4758-8081-86B3050FB1B2}">
      <dgm:prSet/>
      <dgm:spPr/>
      <dgm:t>
        <a:bodyPr/>
        <a:lstStyle/>
        <a:p>
          <a:r>
            <a:rPr lang="en-IN" dirty="0"/>
            <a:t>Sentiment impact</a:t>
          </a:r>
        </a:p>
      </dgm:t>
    </dgm:pt>
    <dgm:pt modelId="{4A0F35BF-FABF-40BA-990F-D55E1DDC9B0D}" type="parTrans" cxnId="{5BE40341-F0F1-49F7-A04F-5D77A8BF3809}">
      <dgm:prSet/>
      <dgm:spPr/>
      <dgm:t>
        <a:bodyPr/>
        <a:lstStyle/>
        <a:p>
          <a:endParaRPr lang="en-IN"/>
        </a:p>
      </dgm:t>
    </dgm:pt>
    <dgm:pt modelId="{9F80CFBC-C4EE-43C6-83C7-4262BCA9C207}" type="sibTrans" cxnId="{5BE40341-F0F1-49F7-A04F-5D77A8BF3809}">
      <dgm:prSet/>
      <dgm:spPr/>
      <dgm:t>
        <a:bodyPr/>
        <a:lstStyle/>
        <a:p>
          <a:endParaRPr lang="en-IN"/>
        </a:p>
      </dgm:t>
    </dgm:pt>
    <dgm:pt modelId="{23FFAB57-CF3C-4EF1-A625-823AE4B39222}">
      <dgm:prSet/>
      <dgm:spPr/>
      <dgm:t>
        <a:bodyPr/>
        <a:lstStyle/>
        <a:p>
          <a:r>
            <a:rPr lang="en-IN" dirty="0"/>
            <a:t>Model building</a:t>
          </a:r>
        </a:p>
      </dgm:t>
    </dgm:pt>
    <dgm:pt modelId="{3DBADC34-0DC9-4F97-ACC1-226863A1847F}" type="parTrans" cxnId="{4B59452B-D9BD-4C16-92EC-AB87274AEA43}">
      <dgm:prSet/>
      <dgm:spPr/>
      <dgm:t>
        <a:bodyPr/>
        <a:lstStyle/>
        <a:p>
          <a:endParaRPr lang="en-IN"/>
        </a:p>
      </dgm:t>
    </dgm:pt>
    <dgm:pt modelId="{060F08B2-4CD6-4858-9F54-397E359320A8}" type="sibTrans" cxnId="{4B59452B-D9BD-4C16-92EC-AB87274AEA43}">
      <dgm:prSet/>
      <dgm:spPr/>
      <dgm:t>
        <a:bodyPr/>
        <a:lstStyle/>
        <a:p>
          <a:endParaRPr lang="en-IN"/>
        </a:p>
      </dgm:t>
    </dgm:pt>
    <dgm:pt modelId="{42396984-6A17-4608-9FEC-AF07B6487D3C}">
      <dgm:prSet/>
      <dgm:spPr/>
      <dgm:t>
        <a:bodyPr/>
        <a:lstStyle/>
        <a:p>
          <a:r>
            <a:rPr lang="en-IN" dirty="0"/>
            <a:t>Count </a:t>
          </a:r>
          <a:r>
            <a:rPr lang="en-IN" dirty="0" err="1"/>
            <a:t>vectorizor</a:t>
          </a:r>
          <a:r>
            <a:rPr lang="en-IN" dirty="0"/>
            <a:t> </a:t>
          </a:r>
        </a:p>
      </dgm:t>
    </dgm:pt>
    <dgm:pt modelId="{97B5F5EB-C73F-471E-B9F7-500C0A351FC2}" type="parTrans" cxnId="{782C229C-EDE6-4646-9B87-DD611ED6B745}">
      <dgm:prSet/>
      <dgm:spPr/>
      <dgm:t>
        <a:bodyPr/>
        <a:lstStyle/>
        <a:p>
          <a:endParaRPr lang="en-IN"/>
        </a:p>
      </dgm:t>
    </dgm:pt>
    <dgm:pt modelId="{43428493-ACCA-4AD1-A138-54F4DEAA3B7E}" type="sibTrans" cxnId="{782C229C-EDE6-4646-9B87-DD611ED6B745}">
      <dgm:prSet/>
      <dgm:spPr/>
      <dgm:t>
        <a:bodyPr/>
        <a:lstStyle/>
        <a:p>
          <a:endParaRPr lang="en-IN"/>
        </a:p>
      </dgm:t>
    </dgm:pt>
    <dgm:pt modelId="{60D43170-B178-4607-A037-882C3D2CB819}">
      <dgm:prSet/>
      <dgm:spPr/>
      <dgm:t>
        <a:bodyPr/>
        <a:lstStyle/>
        <a:p>
          <a:r>
            <a:rPr lang="en-IN" dirty="0"/>
            <a:t>TFIDF</a:t>
          </a:r>
        </a:p>
      </dgm:t>
    </dgm:pt>
    <dgm:pt modelId="{7FA02B9C-6340-45A4-A603-49E42B92A79A}" type="parTrans" cxnId="{76D61A61-222C-4EEC-9A83-D36ABB8B6169}">
      <dgm:prSet/>
      <dgm:spPr/>
      <dgm:t>
        <a:bodyPr/>
        <a:lstStyle/>
        <a:p>
          <a:endParaRPr lang="en-IN"/>
        </a:p>
      </dgm:t>
    </dgm:pt>
    <dgm:pt modelId="{B568A0C0-D783-49EE-A4B9-A6DE174716D9}" type="sibTrans" cxnId="{76D61A61-222C-4EEC-9A83-D36ABB8B6169}">
      <dgm:prSet/>
      <dgm:spPr/>
      <dgm:t>
        <a:bodyPr/>
        <a:lstStyle/>
        <a:p>
          <a:endParaRPr lang="en-IN"/>
        </a:p>
      </dgm:t>
    </dgm:pt>
    <dgm:pt modelId="{13271290-553F-43A3-A2A3-F5CF4560033D}">
      <dgm:prSet/>
      <dgm:spPr/>
      <dgm:t>
        <a:bodyPr/>
        <a:lstStyle/>
        <a:p>
          <a:r>
            <a:rPr lang="en-IN" dirty="0" err="1"/>
            <a:t>GloVe</a:t>
          </a:r>
          <a:endParaRPr lang="en-IN" dirty="0"/>
        </a:p>
      </dgm:t>
    </dgm:pt>
    <dgm:pt modelId="{4DA685CF-49D2-40DB-BC93-6F9614543766}" type="parTrans" cxnId="{526A8618-62D8-4FBC-9DED-30D251A4B754}">
      <dgm:prSet/>
      <dgm:spPr/>
      <dgm:t>
        <a:bodyPr/>
        <a:lstStyle/>
        <a:p>
          <a:endParaRPr lang="en-IN"/>
        </a:p>
      </dgm:t>
    </dgm:pt>
    <dgm:pt modelId="{B080BD5A-B15B-4B00-98DF-ECA033C2377B}" type="sibTrans" cxnId="{526A8618-62D8-4FBC-9DED-30D251A4B754}">
      <dgm:prSet/>
      <dgm:spPr/>
      <dgm:t>
        <a:bodyPr/>
        <a:lstStyle/>
        <a:p>
          <a:endParaRPr lang="en-IN"/>
        </a:p>
      </dgm:t>
    </dgm:pt>
    <dgm:pt modelId="{C42BEE79-8AD7-4218-90EB-B3B89594F8D9}">
      <dgm:prSet/>
      <dgm:spPr/>
      <dgm:t>
        <a:bodyPr/>
        <a:lstStyle/>
        <a:p>
          <a:r>
            <a:rPr lang="en-IN" dirty="0"/>
            <a:t>Results &amp; Conclusion</a:t>
          </a:r>
        </a:p>
      </dgm:t>
    </dgm:pt>
    <dgm:pt modelId="{14F7218D-BDDB-48ED-9E5F-AA890B684A35}" type="parTrans" cxnId="{DBDE0610-E545-4E99-8D14-A423E59253DC}">
      <dgm:prSet/>
      <dgm:spPr/>
      <dgm:t>
        <a:bodyPr/>
        <a:lstStyle/>
        <a:p>
          <a:endParaRPr lang="en-IN"/>
        </a:p>
      </dgm:t>
    </dgm:pt>
    <dgm:pt modelId="{8A3FA8FB-D1CC-4EBB-AE29-6AB5111B509D}" type="sibTrans" cxnId="{DBDE0610-E545-4E99-8D14-A423E59253DC}">
      <dgm:prSet/>
      <dgm:spPr/>
      <dgm:t>
        <a:bodyPr/>
        <a:lstStyle/>
        <a:p>
          <a:endParaRPr lang="en-IN"/>
        </a:p>
      </dgm:t>
    </dgm:pt>
    <dgm:pt modelId="{8C9539F6-7072-4716-AC35-147163D9E147}" type="pres">
      <dgm:prSet presAssocID="{E984D3A3-AC00-4135-A29D-4DF3501B6534}" presName="linearFlow" presStyleCnt="0">
        <dgm:presLayoutVars>
          <dgm:dir/>
          <dgm:animLvl val="lvl"/>
          <dgm:resizeHandles val="exact"/>
        </dgm:presLayoutVars>
      </dgm:prSet>
      <dgm:spPr/>
    </dgm:pt>
    <dgm:pt modelId="{C02127FA-6422-418D-BB66-9A2EF72DEE59}" type="pres">
      <dgm:prSet presAssocID="{462DE718-BB25-40B8-9BEF-B1C03D8248F0}" presName="composite" presStyleCnt="0"/>
      <dgm:spPr/>
    </dgm:pt>
    <dgm:pt modelId="{D64AE92D-A855-4070-BCA8-2B52B9BC1590}" type="pres">
      <dgm:prSet presAssocID="{462DE718-BB25-40B8-9BEF-B1C03D8248F0}" presName="parTx" presStyleLbl="node1" presStyleIdx="0" presStyleCnt="7">
        <dgm:presLayoutVars>
          <dgm:chMax val="0"/>
          <dgm:chPref val="0"/>
          <dgm:bulletEnabled val="1"/>
        </dgm:presLayoutVars>
      </dgm:prSet>
      <dgm:spPr/>
    </dgm:pt>
    <dgm:pt modelId="{3D21A7B2-EF80-43CC-85B5-47FE58882D9F}" type="pres">
      <dgm:prSet presAssocID="{462DE718-BB25-40B8-9BEF-B1C03D8248F0}" presName="parSh" presStyleLbl="node1" presStyleIdx="0" presStyleCnt="7"/>
      <dgm:spPr/>
    </dgm:pt>
    <dgm:pt modelId="{9993FDC4-0262-43D6-B519-ED8E8F0DEB5D}" type="pres">
      <dgm:prSet presAssocID="{462DE718-BB25-40B8-9BEF-B1C03D8248F0}" presName="desTx" presStyleLbl="fgAcc1" presStyleIdx="0" presStyleCnt="7">
        <dgm:presLayoutVars>
          <dgm:bulletEnabled val="1"/>
        </dgm:presLayoutVars>
      </dgm:prSet>
      <dgm:spPr/>
    </dgm:pt>
    <dgm:pt modelId="{F05B1632-4E99-40AC-AE6B-8EC1D9A9BC22}" type="pres">
      <dgm:prSet presAssocID="{F4897FCD-7549-4F00-8177-FF3932416438}" presName="sibTrans" presStyleLbl="sibTrans2D1" presStyleIdx="0" presStyleCnt="6"/>
      <dgm:spPr/>
    </dgm:pt>
    <dgm:pt modelId="{5B3652B4-7A41-4A78-AC7F-EB9B351E49FC}" type="pres">
      <dgm:prSet presAssocID="{F4897FCD-7549-4F00-8177-FF3932416438}" presName="connTx" presStyleLbl="sibTrans2D1" presStyleIdx="0" presStyleCnt="6"/>
      <dgm:spPr/>
    </dgm:pt>
    <dgm:pt modelId="{19138F91-4213-4FCF-B185-FBBCD5F51EB4}" type="pres">
      <dgm:prSet presAssocID="{FD57352A-16E4-4FEB-A331-883B13C28F6B}" presName="composite" presStyleCnt="0"/>
      <dgm:spPr/>
    </dgm:pt>
    <dgm:pt modelId="{802142CB-BCF4-4B60-8F8B-3F94EC5A8D05}" type="pres">
      <dgm:prSet presAssocID="{FD57352A-16E4-4FEB-A331-883B13C28F6B}" presName="parTx" presStyleLbl="node1" presStyleIdx="0" presStyleCnt="7">
        <dgm:presLayoutVars>
          <dgm:chMax val="0"/>
          <dgm:chPref val="0"/>
          <dgm:bulletEnabled val="1"/>
        </dgm:presLayoutVars>
      </dgm:prSet>
      <dgm:spPr/>
    </dgm:pt>
    <dgm:pt modelId="{5C6BC170-0A9B-48B0-AC2A-444668B45FD4}" type="pres">
      <dgm:prSet presAssocID="{FD57352A-16E4-4FEB-A331-883B13C28F6B}" presName="parSh" presStyleLbl="node1" presStyleIdx="1" presStyleCnt="7"/>
      <dgm:spPr/>
    </dgm:pt>
    <dgm:pt modelId="{54052587-E943-4424-8960-56B13D12E728}" type="pres">
      <dgm:prSet presAssocID="{FD57352A-16E4-4FEB-A331-883B13C28F6B}" presName="desTx" presStyleLbl="fgAcc1" presStyleIdx="1" presStyleCnt="7">
        <dgm:presLayoutVars>
          <dgm:bulletEnabled val="1"/>
        </dgm:presLayoutVars>
      </dgm:prSet>
      <dgm:spPr/>
    </dgm:pt>
    <dgm:pt modelId="{6354CE8C-F4E3-4404-9035-F4CBA2DB7E5D}" type="pres">
      <dgm:prSet presAssocID="{35C6F7A2-B719-4B12-A2E5-C1497A499459}" presName="sibTrans" presStyleLbl="sibTrans2D1" presStyleIdx="1" presStyleCnt="6"/>
      <dgm:spPr/>
    </dgm:pt>
    <dgm:pt modelId="{84A85C43-7420-4DCE-B3ED-CCF36A73F13B}" type="pres">
      <dgm:prSet presAssocID="{35C6F7A2-B719-4B12-A2E5-C1497A499459}" presName="connTx" presStyleLbl="sibTrans2D1" presStyleIdx="1" presStyleCnt="6"/>
      <dgm:spPr/>
    </dgm:pt>
    <dgm:pt modelId="{E5373271-E20E-4879-8AF7-AA243EA6E55F}" type="pres">
      <dgm:prSet presAssocID="{31B1219A-AEB2-4D58-915D-C43C1B31A941}" presName="composite" presStyleCnt="0"/>
      <dgm:spPr/>
    </dgm:pt>
    <dgm:pt modelId="{8C46E369-5B0E-4973-AE14-2E9C6C240805}" type="pres">
      <dgm:prSet presAssocID="{31B1219A-AEB2-4D58-915D-C43C1B31A941}" presName="parTx" presStyleLbl="node1" presStyleIdx="1" presStyleCnt="7">
        <dgm:presLayoutVars>
          <dgm:chMax val="0"/>
          <dgm:chPref val="0"/>
          <dgm:bulletEnabled val="1"/>
        </dgm:presLayoutVars>
      </dgm:prSet>
      <dgm:spPr/>
    </dgm:pt>
    <dgm:pt modelId="{5F1A096E-3E9C-4EB3-80DE-10D2FFFB9E51}" type="pres">
      <dgm:prSet presAssocID="{31B1219A-AEB2-4D58-915D-C43C1B31A941}" presName="parSh" presStyleLbl="node1" presStyleIdx="2" presStyleCnt="7"/>
      <dgm:spPr/>
    </dgm:pt>
    <dgm:pt modelId="{83D37625-8B18-4675-BDF7-BE57AA0B94E8}" type="pres">
      <dgm:prSet presAssocID="{31B1219A-AEB2-4D58-915D-C43C1B31A941}" presName="desTx" presStyleLbl="fgAcc1" presStyleIdx="2" presStyleCnt="7">
        <dgm:presLayoutVars>
          <dgm:bulletEnabled val="1"/>
        </dgm:presLayoutVars>
      </dgm:prSet>
      <dgm:spPr/>
    </dgm:pt>
    <dgm:pt modelId="{9AF91BED-5EFD-4B03-A63D-F77D688CCDC8}" type="pres">
      <dgm:prSet presAssocID="{B0884FF6-DF5F-48C2-BF64-A795EBDBFA58}" presName="sibTrans" presStyleLbl="sibTrans2D1" presStyleIdx="2" presStyleCnt="6"/>
      <dgm:spPr/>
    </dgm:pt>
    <dgm:pt modelId="{4FF46209-12FE-4296-9151-E51291EFF23A}" type="pres">
      <dgm:prSet presAssocID="{B0884FF6-DF5F-48C2-BF64-A795EBDBFA58}" presName="connTx" presStyleLbl="sibTrans2D1" presStyleIdx="2" presStyleCnt="6"/>
      <dgm:spPr/>
    </dgm:pt>
    <dgm:pt modelId="{FC0E9942-A24B-4976-B347-775222685BAB}" type="pres">
      <dgm:prSet presAssocID="{63570C42-F3C8-440D-8213-5D2B87145E21}" presName="composite" presStyleCnt="0"/>
      <dgm:spPr/>
    </dgm:pt>
    <dgm:pt modelId="{3E3848C7-2CB8-4E77-84CB-B49D4AC153D9}" type="pres">
      <dgm:prSet presAssocID="{63570C42-F3C8-440D-8213-5D2B87145E21}" presName="parTx" presStyleLbl="node1" presStyleIdx="2" presStyleCnt="7">
        <dgm:presLayoutVars>
          <dgm:chMax val="0"/>
          <dgm:chPref val="0"/>
          <dgm:bulletEnabled val="1"/>
        </dgm:presLayoutVars>
      </dgm:prSet>
      <dgm:spPr/>
    </dgm:pt>
    <dgm:pt modelId="{AEC84A6E-E536-44B2-8844-A3550FBA71E0}" type="pres">
      <dgm:prSet presAssocID="{63570C42-F3C8-440D-8213-5D2B87145E21}" presName="parSh" presStyleLbl="node1" presStyleIdx="3" presStyleCnt="7"/>
      <dgm:spPr/>
    </dgm:pt>
    <dgm:pt modelId="{50DC00CB-49C7-469D-8EE9-E87B440C7130}" type="pres">
      <dgm:prSet presAssocID="{63570C42-F3C8-440D-8213-5D2B87145E21}" presName="desTx" presStyleLbl="fgAcc1" presStyleIdx="3" presStyleCnt="7">
        <dgm:presLayoutVars>
          <dgm:bulletEnabled val="1"/>
        </dgm:presLayoutVars>
      </dgm:prSet>
      <dgm:spPr/>
    </dgm:pt>
    <dgm:pt modelId="{BE617CE4-393B-4029-A3CD-6A462839B32D}" type="pres">
      <dgm:prSet presAssocID="{C790B1B2-2ED1-4385-8645-C6226ECA6132}" presName="sibTrans" presStyleLbl="sibTrans2D1" presStyleIdx="3" presStyleCnt="6"/>
      <dgm:spPr/>
    </dgm:pt>
    <dgm:pt modelId="{7FCD16C6-A219-4376-A964-B934EEAAEAC7}" type="pres">
      <dgm:prSet presAssocID="{C790B1B2-2ED1-4385-8645-C6226ECA6132}" presName="connTx" presStyleLbl="sibTrans2D1" presStyleIdx="3" presStyleCnt="6"/>
      <dgm:spPr/>
    </dgm:pt>
    <dgm:pt modelId="{47B4C383-93D4-4A95-8080-34CC9C8F3374}" type="pres">
      <dgm:prSet presAssocID="{56BCF240-970B-4866-AD25-FD295FAE3A61}" presName="composite" presStyleCnt="0"/>
      <dgm:spPr/>
    </dgm:pt>
    <dgm:pt modelId="{FB816316-4613-48E6-B3F5-304429A03EC7}" type="pres">
      <dgm:prSet presAssocID="{56BCF240-970B-4866-AD25-FD295FAE3A61}" presName="parTx" presStyleLbl="node1" presStyleIdx="3" presStyleCnt="7">
        <dgm:presLayoutVars>
          <dgm:chMax val="0"/>
          <dgm:chPref val="0"/>
          <dgm:bulletEnabled val="1"/>
        </dgm:presLayoutVars>
      </dgm:prSet>
      <dgm:spPr/>
    </dgm:pt>
    <dgm:pt modelId="{0BE6F958-D1CA-4EE4-B0C1-322B75015C84}" type="pres">
      <dgm:prSet presAssocID="{56BCF240-970B-4866-AD25-FD295FAE3A61}" presName="parSh" presStyleLbl="node1" presStyleIdx="4" presStyleCnt="7"/>
      <dgm:spPr/>
    </dgm:pt>
    <dgm:pt modelId="{7F85E21B-2933-4164-B517-F9CAB709CE82}" type="pres">
      <dgm:prSet presAssocID="{56BCF240-970B-4866-AD25-FD295FAE3A61}" presName="desTx" presStyleLbl="fgAcc1" presStyleIdx="4" presStyleCnt="7">
        <dgm:presLayoutVars>
          <dgm:bulletEnabled val="1"/>
        </dgm:presLayoutVars>
      </dgm:prSet>
      <dgm:spPr/>
    </dgm:pt>
    <dgm:pt modelId="{CD7A0CCE-3A65-4060-8E79-4CA727471FB0}" type="pres">
      <dgm:prSet presAssocID="{C7F85342-647C-40D9-A9AC-59AC85B36935}" presName="sibTrans" presStyleLbl="sibTrans2D1" presStyleIdx="4" presStyleCnt="6"/>
      <dgm:spPr/>
    </dgm:pt>
    <dgm:pt modelId="{469E0C9A-839C-421C-BAFC-202BBFF9F76B}" type="pres">
      <dgm:prSet presAssocID="{C7F85342-647C-40D9-A9AC-59AC85B36935}" presName="connTx" presStyleLbl="sibTrans2D1" presStyleIdx="4" presStyleCnt="6"/>
      <dgm:spPr/>
    </dgm:pt>
    <dgm:pt modelId="{F6D0E027-D076-478C-A47F-ED226DBB26AC}" type="pres">
      <dgm:prSet presAssocID="{23FFAB57-CF3C-4EF1-A625-823AE4B39222}" presName="composite" presStyleCnt="0"/>
      <dgm:spPr/>
    </dgm:pt>
    <dgm:pt modelId="{CF7566AA-1D50-4006-BCB2-9BCA03BB1E56}" type="pres">
      <dgm:prSet presAssocID="{23FFAB57-CF3C-4EF1-A625-823AE4B39222}" presName="parTx" presStyleLbl="node1" presStyleIdx="4" presStyleCnt="7">
        <dgm:presLayoutVars>
          <dgm:chMax val="0"/>
          <dgm:chPref val="0"/>
          <dgm:bulletEnabled val="1"/>
        </dgm:presLayoutVars>
      </dgm:prSet>
      <dgm:spPr/>
    </dgm:pt>
    <dgm:pt modelId="{DCAC2C04-9018-4AB1-9862-6F11EF7A2F4E}" type="pres">
      <dgm:prSet presAssocID="{23FFAB57-CF3C-4EF1-A625-823AE4B39222}" presName="parSh" presStyleLbl="node1" presStyleIdx="5" presStyleCnt="7"/>
      <dgm:spPr/>
    </dgm:pt>
    <dgm:pt modelId="{74C0CBEC-E775-4602-B3BC-F9EB1563C4BD}" type="pres">
      <dgm:prSet presAssocID="{23FFAB57-CF3C-4EF1-A625-823AE4B39222}" presName="desTx" presStyleLbl="fgAcc1" presStyleIdx="5" presStyleCnt="7">
        <dgm:presLayoutVars>
          <dgm:bulletEnabled val="1"/>
        </dgm:presLayoutVars>
      </dgm:prSet>
      <dgm:spPr/>
    </dgm:pt>
    <dgm:pt modelId="{5118DC78-961D-43E9-B3E7-A4CA0003EBE6}" type="pres">
      <dgm:prSet presAssocID="{060F08B2-4CD6-4858-9F54-397E359320A8}" presName="sibTrans" presStyleLbl="sibTrans2D1" presStyleIdx="5" presStyleCnt="6"/>
      <dgm:spPr/>
    </dgm:pt>
    <dgm:pt modelId="{B001BFC7-DF6A-4774-B21A-3034D2F1F0BE}" type="pres">
      <dgm:prSet presAssocID="{060F08B2-4CD6-4858-9F54-397E359320A8}" presName="connTx" presStyleLbl="sibTrans2D1" presStyleIdx="5" presStyleCnt="6"/>
      <dgm:spPr/>
    </dgm:pt>
    <dgm:pt modelId="{1B34096F-200B-4D92-8564-E429BE539E76}" type="pres">
      <dgm:prSet presAssocID="{C42BEE79-8AD7-4218-90EB-B3B89594F8D9}" presName="composite" presStyleCnt="0"/>
      <dgm:spPr/>
    </dgm:pt>
    <dgm:pt modelId="{4F798129-B4A2-4599-BA51-EBD2386ECD21}" type="pres">
      <dgm:prSet presAssocID="{C42BEE79-8AD7-4218-90EB-B3B89594F8D9}" presName="parTx" presStyleLbl="node1" presStyleIdx="5" presStyleCnt="7">
        <dgm:presLayoutVars>
          <dgm:chMax val="0"/>
          <dgm:chPref val="0"/>
          <dgm:bulletEnabled val="1"/>
        </dgm:presLayoutVars>
      </dgm:prSet>
      <dgm:spPr/>
    </dgm:pt>
    <dgm:pt modelId="{E0B387C9-E463-471B-9AC1-EB6C167C8D0D}" type="pres">
      <dgm:prSet presAssocID="{C42BEE79-8AD7-4218-90EB-B3B89594F8D9}" presName="parSh" presStyleLbl="node1" presStyleIdx="6" presStyleCnt="7"/>
      <dgm:spPr/>
    </dgm:pt>
    <dgm:pt modelId="{486A4D7E-4C65-4DC9-A294-6BF0C7E09F04}" type="pres">
      <dgm:prSet presAssocID="{C42BEE79-8AD7-4218-90EB-B3B89594F8D9}" presName="desTx" presStyleLbl="fgAcc1" presStyleIdx="6" presStyleCnt="7">
        <dgm:presLayoutVars>
          <dgm:bulletEnabled val="1"/>
        </dgm:presLayoutVars>
      </dgm:prSet>
      <dgm:spPr/>
    </dgm:pt>
  </dgm:ptLst>
  <dgm:cxnLst>
    <dgm:cxn modelId="{E041AD02-B9F9-42A6-BBF5-59FA1EEB2949}" type="presOf" srcId="{FD57352A-16E4-4FEB-A331-883B13C28F6B}" destId="{802142CB-BCF4-4B60-8F8B-3F94EC5A8D05}" srcOrd="0" destOrd="0" presId="urn:microsoft.com/office/officeart/2005/8/layout/process3"/>
    <dgm:cxn modelId="{75361003-CE4E-4C08-99DA-3EDAD3D683F6}" type="presOf" srcId="{F4897FCD-7549-4F00-8177-FF3932416438}" destId="{F05B1632-4E99-40AC-AE6B-8EC1D9A9BC22}" srcOrd="0" destOrd="0" presId="urn:microsoft.com/office/officeart/2005/8/layout/process3"/>
    <dgm:cxn modelId="{EBBD8A04-CCB1-4B17-BC3B-D37F727A8206}" type="presOf" srcId="{56BCF240-970B-4866-AD25-FD295FAE3A61}" destId="{FB816316-4613-48E6-B3F5-304429A03EC7}" srcOrd="0" destOrd="0" presId="urn:microsoft.com/office/officeart/2005/8/layout/process3"/>
    <dgm:cxn modelId="{94C4C606-51D2-4BBD-B4D9-B393E31F80D6}" srcId="{E984D3A3-AC00-4135-A29D-4DF3501B6534}" destId="{FD57352A-16E4-4FEB-A331-883B13C28F6B}" srcOrd="1" destOrd="0" parTransId="{67BD1234-E6E7-4C33-84A0-C9F1DC30FAB4}" sibTransId="{35C6F7A2-B719-4B12-A2E5-C1497A499459}"/>
    <dgm:cxn modelId="{EDBE0007-64CB-4D90-9AAD-8DD58763CD8B}" type="presOf" srcId="{63570C42-F3C8-440D-8213-5D2B87145E21}" destId="{AEC84A6E-E536-44B2-8844-A3550FBA71E0}" srcOrd="1" destOrd="0" presId="urn:microsoft.com/office/officeart/2005/8/layout/process3"/>
    <dgm:cxn modelId="{1FAEAD0C-B49F-4961-9BB4-F35D12BC2CB8}" type="presOf" srcId="{0EC374B4-E364-47C4-A4F3-E7BFF1075E37}" destId="{54052587-E943-4424-8960-56B13D12E728}" srcOrd="0" destOrd="1" presId="urn:microsoft.com/office/officeart/2005/8/layout/process3"/>
    <dgm:cxn modelId="{DBDE0610-E545-4E99-8D14-A423E59253DC}" srcId="{E984D3A3-AC00-4135-A29D-4DF3501B6534}" destId="{C42BEE79-8AD7-4218-90EB-B3B89594F8D9}" srcOrd="6" destOrd="0" parTransId="{14F7218D-BDDB-48ED-9E5F-AA890B684A35}" sibTransId="{8A3FA8FB-D1CC-4EBB-AE29-6AB5111B509D}"/>
    <dgm:cxn modelId="{3B994315-1AE1-47EF-971A-47F2B21D55D8}" type="presOf" srcId="{DD7CCA70-A16C-415A-9712-5DB5620CD020}" destId="{83D37625-8B18-4675-BDF7-BE57AA0B94E8}" srcOrd="0" destOrd="1" presId="urn:microsoft.com/office/officeart/2005/8/layout/process3"/>
    <dgm:cxn modelId="{526A8618-62D8-4FBC-9DED-30D251A4B754}" srcId="{23FFAB57-CF3C-4EF1-A625-823AE4B39222}" destId="{13271290-553F-43A3-A2A3-F5CF4560033D}" srcOrd="2" destOrd="0" parTransId="{4DA685CF-49D2-40DB-BC93-6F9614543766}" sibTransId="{B080BD5A-B15B-4B00-98DF-ECA033C2377B}"/>
    <dgm:cxn modelId="{5BA85C1A-D096-44E5-86FB-B926217AC9A8}" type="presOf" srcId="{060F08B2-4CD6-4858-9F54-397E359320A8}" destId="{5118DC78-961D-43E9-B3E7-A4CA0003EBE6}" srcOrd="0" destOrd="0" presId="urn:microsoft.com/office/officeart/2005/8/layout/process3"/>
    <dgm:cxn modelId="{55333D24-A98C-4F2E-B8E3-7934C0F12525}" type="presOf" srcId="{31B1219A-AEB2-4D58-915D-C43C1B31A941}" destId="{5F1A096E-3E9C-4EB3-80DE-10D2FFFB9E51}" srcOrd="1" destOrd="0" presId="urn:microsoft.com/office/officeart/2005/8/layout/process3"/>
    <dgm:cxn modelId="{B1D89E2A-2278-441B-857E-4096B29EAA51}" type="presOf" srcId="{23FFAB57-CF3C-4EF1-A625-823AE4B39222}" destId="{CF7566AA-1D50-4006-BCB2-9BCA03BB1E56}" srcOrd="0" destOrd="0" presId="urn:microsoft.com/office/officeart/2005/8/layout/process3"/>
    <dgm:cxn modelId="{4B59452B-D9BD-4C16-92EC-AB87274AEA43}" srcId="{E984D3A3-AC00-4135-A29D-4DF3501B6534}" destId="{23FFAB57-CF3C-4EF1-A625-823AE4B39222}" srcOrd="5" destOrd="0" parTransId="{3DBADC34-0DC9-4F97-ACC1-226863A1847F}" sibTransId="{060F08B2-4CD6-4858-9F54-397E359320A8}"/>
    <dgm:cxn modelId="{CAD5113C-4BEE-4F89-A2FF-67823E5F85CC}" srcId="{462DE718-BB25-40B8-9BEF-B1C03D8248F0}" destId="{7A371168-9B6E-4797-A224-B10DFB221BDC}" srcOrd="0" destOrd="0" parTransId="{E7B3FFC6-7902-4193-8241-95748F7F658B}" sibTransId="{9D73775A-5EAC-43BA-9CB2-764FF8875CC6}"/>
    <dgm:cxn modelId="{67445B3E-B364-46A1-A6B1-C32746E2724A}" type="presOf" srcId="{6FBF34A0-302B-4ACE-AF2A-8C0F0883512C}" destId="{83D37625-8B18-4675-BDF7-BE57AA0B94E8}" srcOrd="0" destOrd="0" presId="urn:microsoft.com/office/officeart/2005/8/layout/process3"/>
    <dgm:cxn modelId="{F3F9723E-00D4-4E98-9CFD-0BBAF823F805}" type="presOf" srcId="{C7F85342-647C-40D9-A9AC-59AC85B36935}" destId="{CD7A0CCE-3A65-4060-8E79-4CA727471FB0}" srcOrd="0" destOrd="0" presId="urn:microsoft.com/office/officeart/2005/8/layout/process3"/>
    <dgm:cxn modelId="{413C023F-1D71-4785-B4AE-137420677452}" type="presOf" srcId="{31B1219A-AEB2-4D58-915D-C43C1B31A941}" destId="{8C46E369-5B0E-4973-AE14-2E9C6C240805}" srcOrd="0" destOrd="0" presId="urn:microsoft.com/office/officeart/2005/8/layout/process3"/>
    <dgm:cxn modelId="{5D8BC93F-064B-4C43-BB68-3AE60600BFFB}" srcId="{FD57352A-16E4-4FEB-A331-883B13C28F6B}" destId="{0DDED69C-3FC8-46BC-B515-D8190CDA2164}" srcOrd="0" destOrd="0" parTransId="{EAA6D4FD-AFB9-4BBF-886B-818F8C95E51D}" sibTransId="{35FD4A25-52B6-4A6F-A88A-8EF621608A92}"/>
    <dgm:cxn modelId="{5BE40341-F0F1-49F7-A04F-5D77A8BF3809}" srcId="{56BCF240-970B-4866-AD25-FD295FAE3A61}" destId="{F5932FFB-7387-4758-8081-86B3050FB1B2}" srcOrd="0" destOrd="0" parTransId="{4A0F35BF-FABF-40BA-990F-D55E1DDC9B0D}" sibTransId="{9F80CFBC-C4EE-43C6-83C7-4262BCA9C207}"/>
    <dgm:cxn modelId="{76D61A61-222C-4EEC-9A83-D36ABB8B6169}" srcId="{23FFAB57-CF3C-4EF1-A625-823AE4B39222}" destId="{60D43170-B178-4607-A037-882C3D2CB819}" srcOrd="1" destOrd="0" parTransId="{7FA02B9C-6340-45A4-A603-49E42B92A79A}" sibTransId="{B568A0C0-D783-49EE-A4B9-A6DE174716D9}"/>
    <dgm:cxn modelId="{92F82442-1DEF-4FDE-B971-97F7E6AAD21A}" srcId="{E984D3A3-AC00-4135-A29D-4DF3501B6534}" destId="{462DE718-BB25-40B8-9BEF-B1C03D8248F0}" srcOrd="0" destOrd="0" parTransId="{85F05478-EA07-4E81-BADA-E11B41B306F0}" sibTransId="{F4897FCD-7549-4F00-8177-FF3932416438}"/>
    <dgm:cxn modelId="{D6D53762-F502-46F7-893B-4A1AC1016409}" type="presOf" srcId="{35C6F7A2-B719-4B12-A2E5-C1497A499459}" destId="{84A85C43-7420-4DCE-B3ED-CCF36A73F13B}" srcOrd="1" destOrd="0" presId="urn:microsoft.com/office/officeart/2005/8/layout/process3"/>
    <dgm:cxn modelId="{01165A63-1849-4F01-9F0E-6B54FD753A55}" srcId="{63570C42-F3C8-440D-8213-5D2B87145E21}" destId="{031E6D56-FAA9-4B44-83B4-D523A961035F}" srcOrd="1" destOrd="0" parTransId="{4A679E67-5DD4-4808-AA42-F8A9E628D958}" sibTransId="{6823CB09-D032-4D06-B019-1429CD87FF3A}"/>
    <dgm:cxn modelId="{1AE84945-E35A-45B0-A0C4-D2F267937316}" srcId="{E984D3A3-AC00-4135-A29D-4DF3501B6534}" destId="{63570C42-F3C8-440D-8213-5D2B87145E21}" srcOrd="3" destOrd="0" parTransId="{6A83274B-F4C6-4903-AE48-7D43E499A82F}" sibTransId="{C790B1B2-2ED1-4385-8645-C6226ECA6132}"/>
    <dgm:cxn modelId="{2559DA46-2418-4FEA-B9F3-E84B56BBC720}" type="presOf" srcId="{060F08B2-4CD6-4858-9F54-397E359320A8}" destId="{B001BFC7-DF6A-4774-B21A-3034D2F1F0BE}" srcOrd="1" destOrd="0" presId="urn:microsoft.com/office/officeart/2005/8/layout/process3"/>
    <dgm:cxn modelId="{FC493448-2FFE-45F1-A565-844EAFFB8759}" srcId="{63570C42-F3C8-440D-8213-5D2B87145E21}" destId="{01E5AC2F-F580-45A3-A6C5-A29D82811479}" srcOrd="0" destOrd="0" parTransId="{BE89A020-D014-4C9C-BB0B-0C23FE19335F}" sibTransId="{7D364DFD-6DFB-4D1B-8145-66A7CE9D03FB}"/>
    <dgm:cxn modelId="{17502A6D-5394-41BD-B90A-AB96D20C5452}" type="presOf" srcId="{FD57352A-16E4-4FEB-A331-883B13C28F6B}" destId="{5C6BC170-0A9B-48B0-AC2A-444668B45FD4}" srcOrd="1" destOrd="0" presId="urn:microsoft.com/office/officeart/2005/8/layout/process3"/>
    <dgm:cxn modelId="{0F14336E-5836-4C73-AAF5-522283B2DFE1}" srcId="{E984D3A3-AC00-4135-A29D-4DF3501B6534}" destId="{56BCF240-970B-4866-AD25-FD295FAE3A61}" srcOrd="4" destOrd="0" parTransId="{E5F54C94-29E3-41B7-99A6-E7DFE214A9DE}" sibTransId="{C7F85342-647C-40D9-A9AC-59AC85B36935}"/>
    <dgm:cxn modelId="{51850152-685E-468E-9BFF-13F179DB58CC}" type="presOf" srcId="{462DE718-BB25-40B8-9BEF-B1C03D8248F0}" destId="{D64AE92D-A855-4070-BCA8-2B52B9BC1590}" srcOrd="0" destOrd="0" presId="urn:microsoft.com/office/officeart/2005/8/layout/process3"/>
    <dgm:cxn modelId="{95A4447C-ED80-4124-9F35-989BF84FCB20}" srcId="{FD57352A-16E4-4FEB-A331-883B13C28F6B}" destId="{0EC374B4-E364-47C4-A4F3-E7BFF1075E37}" srcOrd="1" destOrd="0" parTransId="{41EBB79C-199F-4EFE-B11B-CB3B4018EE38}" sibTransId="{AE32F58F-644C-4535-A281-8CD6CCF7C284}"/>
    <dgm:cxn modelId="{8576BB7D-A040-4D11-A4E6-70D1C08ECB3F}" type="presOf" srcId="{35C6F7A2-B719-4B12-A2E5-C1497A499459}" destId="{6354CE8C-F4E3-4404-9035-F4CBA2DB7E5D}" srcOrd="0" destOrd="0" presId="urn:microsoft.com/office/officeart/2005/8/layout/process3"/>
    <dgm:cxn modelId="{4C44B680-EED7-49CF-AA21-0A85F223F4AA}" srcId="{E984D3A3-AC00-4135-A29D-4DF3501B6534}" destId="{31B1219A-AEB2-4D58-915D-C43C1B31A941}" srcOrd="2" destOrd="0" parTransId="{9B2858FF-AFB3-40CD-A7E5-EA29B340CCA8}" sibTransId="{B0884FF6-DF5F-48C2-BF64-A795EBDBFA58}"/>
    <dgm:cxn modelId="{2564A086-7F5B-4CD0-88A7-29D3997EC5F2}" type="presOf" srcId="{60D43170-B178-4607-A037-882C3D2CB819}" destId="{74C0CBEC-E775-4602-B3BC-F9EB1563C4BD}" srcOrd="0" destOrd="1" presId="urn:microsoft.com/office/officeart/2005/8/layout/process3"/>
    <dgm:cxn modelId="{EC03FE86-EE32-4FDC-8B11-B2AA288F53FC}" type="presOf" srcId="{E984D3A3-AC00-4135-A29D-4DF3501B6534}" destId="{8C9539F6-7072-4716-AC35-147163D9E147}" srcOrd="0" destOrd="0" presId="urn:microsoft.com/office/officeart/2005/8/layout/process3"/>
    <dgm:cxn modelId="{95527490-7717-42DF-970B-9FCE873CC955}" type="presOf" srcId="{B0884FF6-DF5F-48C2-BF64-A795EBDBFA58}" destId="{4FF46209-12FE-4296-9151-E51291EFF23A}" srcOrd="1" destOrd="0" presId="urn:microsoft.com/office/officeart/2005/8/layout/process3"/>
    <dgm:cxn modelId="{782C229C-EDE6-4646-9B87-DD611ED6B745}" srcId="{23FFAB57-CF3C-4EF1-A625-823AE4B39222}" destId="{42396984-6A17-4608-9FEC-AF07B6487D3C}" srcOrd="0" destOrd="0" parTransId="{97B5F5EB-C73F-471E-B9F7-500C0A351FC2}" sibTransId="{43428493-ACCA-4AD1-A138-54F4DEAA3B7E}"/>
    <dgm:cxn modelId="{34C2D69C-1666-4B25-AEB2-8ACDAB09AF34}" type="presOf" srcId="{031E6D56-FAA9-4B44-83B4-D523A961035F}" destId="{50DC00CB-49C7-469D-8EE9-E87B440C7130}" srcOrd="0" destOrd="1" presId="urn:microsoft.com/office/officeart/2005/8/layout/process3"/>
    <dgm:cxn modelId="{F6DBBF9F-5A89-44D8-A039-E612072A3E2F}" type="presOf" srcId="{C42BEE79-8AD7-4218-90EB-B3B89594F8D9}" destId="{E0B387C9-E463-471B-9AC1-EB6C167C8D0D}" srcOrd="1" destOrd="0" presId="urn:microsoft.com/office/officeart/2005/8/layout/process3"/>
    <dgm:cxn modelId="{BF755CA1-2BE1-48E3-AE3A-810D2BCB8AC9}" srcId="{31B1219A-AEB2-4D58-915D-C43C1B31A941}" destId="{DD7CCA70-A16C-415A-9712-5DB5620CD020}" srcOrd="1" destOrd="0" parTransId="{48A79C66-AB96-40A4-9704-752CEB6C8D7B}" sibTransId="{D49D46AE-4C96-422D-BE5C-5902135615E6}"/>
    <dgm:cxn modelId="{C67500A4-B3CD-4D21-AEC3-6DA2D0D70A56}" type="presOf" srcId="{F4897FCD-7549-4F00-8177-FF3932416438}" destId="{5B3652B4-7A41-4A78-AC7F-EB9B351E49FC}" srcOrd="1" destOrd="0" presId="urn:microsoft.com/office/officeart/2005/8/layout/process3"/>
    <dgm:cxn modelId="{FDDAC6AC-5F36-479B-97EA-B3716DD4DD7D}" type="presOf" srcId="{42396984-6A17-4608-9FEC-AF07B6487D3C}" destId="{74C0CBEC-E775-4602-B3BC-F9EB1563C4BD}" srcOrd="0" destOrd="0" presId="urn:microsoft.com/office/officeart/2005/8/layout/process3"/>
    <dgm:cxn modelId="{3E7289AD-B37F-4EED-A239-DEA63898F16D}" type="presOf" srcId="{C7F85342-647C-40D9-A9AC-59AC85B36935}" destId="{469E0C9A-839C-421C-BAFC-202BBFF9F76B}" srcOrd="1" destOrd="0" presId="urn:microsoft.com/office/officeart/2005/8/layout/process3"/>
    <dgm:cxn modelId="{A81311B6-F683-467F-AC96-FE50423BAF78}" type="presOf" srcId="{63570C42-F3C8-440D-8213-5D2B87145E21}" destId="{3E3848C7-2CB8-4E77-84CB-B49D4AC153D9}" srcOrd="0" destOrd="0" presId="urn:microsoft.com/office/officeart/2005/8/layout/process3"/>
    <dgm:cxn modelId="{B9E532BB-5397-4F68-BB56-35705839D52F}" type="presOf" srcId="{0DDED69C-3FC8-46BC-B515-D8190CDA2164}" destId="{54052587-E943-4424-8960-56B13D12E728}" srcOrd="0" destOrd="0" presId="urn:microsoft.com/office/officeart/2005/8/layout/process3"/>
    <dgm:cxn modelId="{103E4EBC-2FE4-4E68-AA06-1538576B7696}" type="presOf" srcId="{C790B1B2-2ED1-4385-8645-C6226ECA6132}" destId="{BE617CE4-393B-4029-A3CD-6A462839B32D}" srcOrd="0" destOrd="0" presId="urn:microsoft.com/office/officeart/2005/8/layout/process3"/>
    <dgm:cxn modelId="{CAFD5FBF-E2F9-4818-A6CE-A95674E81091}" type="presOf" srcId="{01E5AC2F-F580-45A3-A6C5-A29D82811479}" destId="{50DC00CB-49C7-469D-8EE9-E87B440C7130}" srcOrd="0" destOrd="0" presId="urn:microsoft.com/office/officeart/2005/8/layout/process3"/>
    <dgm:cxn modelId="{6C1C86C6-9309-49CF-9EA5-4ED2CFF2D6CB}" type="presOf" srcId="{B0884FF6-DF5F-48C2-BF64-A795EBDBFA58}" destId="{9AF91BED-5EFD-4B03-A63D-F77D688CCDC8}" srcOrd="0" destOrd="0" presId="urn:microsoft.com/office/officeart/2005/8/layout/process3"/>
    <dgm:cxn modelId="{E01D3EC9-7F3D-4FEF-AA48-B7C241D7EC3B}" type="presOf" srcId="{462DE718-BB25-40B8-9BEF-B1C03D8248F0}" destId="{3D21A7B2-EF80-43CC-85B5-47FE58882D9F}" srcOrd="1" destOrd="0" presId="urn:microsoft.com/office/officeart/2005/8/layout/process3"/>
    <dgm:cxn modelId="{90A951D0-F74D-4D6A-8430-F8DB618697F6}" type="presOf" srcId="{56BCF240-970B-4866-AD25-FD295FAE3A61}" destId="{0BE6F958-D1CA-4EE4-B0C1-322B75015C84}" srcOrd="1" destOrd="0" presId="urn:microsoft.com/office/officeart/2005/8/layout/process3"/>
    <dgm:cxn modelId="{845A10D9-15BB-4B6C-95E2-176FAEAC120B}" type="presOf" srcId="{13271290-553F-43A3-A2A3-F5CF4560033D}" destId="{74C0CBEC-E775-4602-B3BC-F9EB1563C4BD}" srcOrd="0" destOrd="2" presId="urn:microsoft.com/office/officeart/2005/8/layout/process3"/>
    <dgm:cxn modelId="{95B90CE1-7C86-451A-9FB3-801E67305FEE}" type="presOf" srcId="{23FFAB57-CF3C-4EF1-A625-823AE4B39222}" destId="{DCAC2C04-9018-4AB1-9862-6F11EF7A2F4E}" srcOrd="1" destOrd="0" presId="urn:microsoft.com/office/officeart/2005/8/layout/process3"/>
    <dgm:cxn modelId="{4C506AE2-281D-4BDE-9B28-AE74067B5EB9}" type="presOf" srcId="{7A371168-9B6E-4797-A224-B10DFB221BDC}" destId="{9993FDC4-0262-43D6-B519-ED8E8F0DEB5D}" srcOrd="0" destOrd="0" presId="urn:microsoft.com/office/officeart/2005/8/layout/process3"/>
    <dgm:cxn modelId="{AA676AE6-3F56-4C27-BB10-C1FEB380F0BE}" type="presOf" srcId="{F5932FFB-7387-4758-8081-86B3050FB1B2}" destId="{7F85E21B-2933-4164-B517-F9CAB709CE82}" srcOrd="0" destOrd="0" presId="urn:microsoft.com/office/officeart/2005/8/layout/process3"/>
    <dgm:cxn modelId="{D32DE1EB-C45D-449A-9311-2349E2BE523B}" srcId="{31B1219A-AEB2-4D58-915D-C43C1B31A941}" destId="{6FBF34A0-302B-4ACE-AF2A-8C0F0883512C}" srcOrd="0" destOrd="0" parTransId="{1A1576C5-8D79-4838-989F-7D9957BB889A}" sibTransId="{F6CD712A-6B38-4941-B3D1-0436EC88F947}"/>
    <dgm:cxn modelId="{510BB2FB-371F-4A49-BA17-5E340FA23345}" type="presOf" srcId="{C790B1B2-2ED1-4385-8645-C6226ECA6132}" destId="{7FCD16C6-A219-4376-A964-B934EEAAEAC7}" srcOrd="1" destOrd="0" presId="urn:microsoft.com/office/officeart/2005/8/layout/process3"/>
    <dgm:cxn modelId="{DE2215FC-A0A5-4069-875B-29E2840D5650}" type="presOf" srcId="{C42BEE79-8AD7-4218-90EB-B3B89594F8D9}" destId="{4F798129-B4A2-4599-BA51-EBD2386ECD21}" srcOrd="0" destOrd="0" presId="urn:microsoft.com/office/officeart/2005/8/layout/process3"/>
    <dgm:cxn modelId="{D8426E66-78D4-4066-A853-5BB0738459C8}" type="presParOf" srcId="{8C9539F6-7072-4716-AC35-147163D9E147}" destId="{C02127FA-6422-418D-BB66-9A2EF72DEE59}" srcOrd="0" destOrd="0" presId="urn:microsoft.com/office/officeart/2005/8/layout/process3"/>
    <dgm:cxn modelId="{750DE236-D160-4C95-AB8B-8999C3500967}" type="presParOf" srcId="{C02127FA-6422-418D-BB66-9A2EF72DEE59}" destId="{D64AE92D-A855-4070-BCA8-2B52B9BC1590}" srcOrd="0" destOrd="0" presId="urn:microsoft.com/office/officeart/2005/8/layout/process3"/>
    <dgm:cxn modelId="{2DC88015-3B74-4CEA-A15C-248C290B7765}" type="presParOf" srcId="{C02127FA-6422-418D-BB66-9A2EF72DEE59}" destId="{3D21A7B2-EF80-43CC-85B5-47FE58882D9F}" srcOrd="1" destOrd="0" presId="urn:microsoft.com/office/officeart/2005/8/layout/process3"/>
    <dgm:cxn modelId="{21712347-1820-4814-9074-84E4DBE4C9B4}" type="presParOf" srcId="{C02127FA-6422-418D-BB66-9A2EF72DEE59}" destId="{9993FDC4-0262-43D6-B519-ED8E8F0DEB5D}" srcOrd="2" destOrd="0" presId="urn:microsoft.com/office/officeart/2005/8/layout/process3"/>
    <dgm:cxn modelId="{AC00D2AF-5894-4450-882D-27E122BE2959}" type="presParOf" srcId="{8C9539F6-7072-4716-AC35-147163D9E147}" destId="{F05B1632-4E99-40AC-AE6B-8EC1D9A9BC22}" srcOrd="1" destOrd="0" presId="urn:microsoft.com/office/officeart/2005/8/layout/process3"/>
    <dgm:cxn modelId="{219494E3-B3AD-4DCA-9458-2359765FF9C4}" type="presParOf" srcId="{F05B1632-4E99-40AC-AE6B-8EC1D9A9BC22}" destId="{5B3652B4-7A41-4A78-AC7F-EB9B351E49FC}" srcOrd="0" destOrd="0" presId="urn:microsoft.com/office/officeart/2005/8/layout/process3"/>
    <dgm:cxn modelId="{724E3B96-5ECD-4CCD-8915-1A25893E2313}" type="presParOf" srcId="{8C9539F6-7072-4716-AC35-147163D9E147}" destId="{19138F91-4213-4FCF-B185-FBBCD5F51EB4}" srcOrd="2" destOrd="0" presId="urn:microsoft.com/office/officeart/2005/8/layout/process3"/>
    <dgm:cxn modelId="{8C6FFC54-66B1-412D-AE63-52AC0BCA8354}" type="presParOf" srcId="{19138F91-4213-4FCF-B185-FBBCD5F51EB4}" destId="{802142CB-BCF4-4B60-8F8B-3F94EC5A8D05}" srcOrd="0" destOrd="0" presId="urn:microsoft.com/office/officeart/2005/8/layout/process3"/>
    <dgm:cxn modelId="{3FE0BFA7-DB91-4157-BBC9-2ECABDAA8B57}" type="presParOf" srcId="{19138F91-4213-4FCF-B185-FBBCD5F51EB4}" destId="{5C6BC170-0A9B-48B0-AC2A-444668B45FD4}" srcOrd="1" destOrd="0" presId="urn:microsoft.com/office/officeart/2005/8/layout/process3"/>
    <dgm:cxn modelId="{E2DAF647-AF1D-4D42-9EAA-022741814DAF}" type="presParOf" srcId="{19138F91-4213-4FCF-B185-FBBCD5F51EB4}" destId="{54052587-E943-4424-8960-56B13D12E728}" srcOrd="2" destOrd="0" presId="urn:microsoft.com/office/officeart/2005/8/layout/process3"/>
    <dgm:cxn modelId="{B294C516-97C7-4104-983C-8DC7B78DB153}" type="presParOf" srcId="{8C9539F6-7072-4716-AC35-147163D9E147}" destId="{6354CE8C-F4E3-4404-9035-F4CBA2DB7E5D}" srcOrd="3" destOrd="0" presId="urn:microsoft.com/office/officeart/2005/8/layout/process3"/>
    <dgm:cxn modelId="{A93779D7-7AE5-4AB2-A2DC-4980E1C7B43E}" type="presParOf" srcId="{6354CE8C-F4E3-4404-9035-F4CBA2DB7E5D}" destId="{84A85C43-7420-4DCE-B3ED-CCF36A73F13B}" srcOrd="0" destOrd="0" presId="urn:microsoft.com/office/officeart/2005/8/layout/process3"/>
    <dgm:cxn modelId="{C5138BD8-57D3-4761-955D-D7F6EA4CC4EF}" type="presParOf" srcId="{8C9539F6-7072-4716-AC35-147163D9E147}" destId="{E5373271-E20E-4879-8AF7-AA243EA6E55F}" srcOrd="4" destOrd="0" presId="urn:microsoft.com/office/officeart/2005/8/layout/process3"/>
    <dgm:cxn modelId="{38F0206A-0247-449F-A829-6AACABAD457C}" type="presParOf" srcId="{E5373271-E20E-4879-8AF7-AA243EA6E55F}" destId="{8C46E369-5B0E-4973-AE14-2E9C6C240805}" srcOrd="0" destOrd="0" presId="urn:microsoft.com/office/officeart/2005/8/layout/process3"/>
    <dgm:cxn modelId="{E4A818B5-FF8E-40F1-8C03-989E39332437}" type="presParOf" srcId="{E5373271-E20E-4879-8AF7-AA243EA6E55F}" destId="{5F1A096E-3E9C-4EB3-80DE-10D2FFFB9E51}" srcOrd="1" destOrd="0" presId="urn:microsoft.com/office/officeart/2005/8/layout/process3"/>
    <dgm:cxn modelId="{00DA43BD-E3C1-4544-97F6-2B5AD27E1DA3}" type="presParOf" srcId="{E5373271-E20E-4879-8AF7-AA243EA6E55F}" destId="{83D37625-8B18-4675-BDF7-BE57AA0B94E8}" srcOrd="2" destOrd="0" presId="urn:microsoft.com/office/officeart/2005/8/layout/process3"/>
    <dgm:cxn modelId="{CCBCDD72-8F0D-4B4B-92A3-79E6D0FC1DCA}" type="presParOf" srcId="{8C9539F6-7072-4716-AC35-147163D9E147}" destId="{9AF91BED-5EFD-4B03-A63D-F77D688CCDC8}" srcOrd="5" destOrd="0" presId="urn:microsoft.com/office/officeart/2005/8/layout/process3"/>
    <dgm:cxn modelId="{FAD6D9DA-BE1B-4B24-AF02-FA03C6CCE8E4}" type="presParOf" srcId="{9AF91BED-5EFD-4B03-A63D-F77D688CCDC8}" destId="{4FF46209-12FE-4296-9151-E51291EFF23A}" srcOrd="0" destOrd="0" presId="urn:microsoft.com/office/officeart/2005/8/layout/process3"/>
    <dgm:cxn modelId="{555B154A-4462-44CD-B3DD-0D689A491526}" type="presParOf" srcId="{8C9539F6-7072-4716-AC35-147163D9E147}" destId="{FC0E9942-A24B-4976-B347-775222685BAB}" srcOrd="6" destOrd="0" presId="urn:microsoft.com/office/officeart/2005/8/layout/process3"/>
    <dgm:cxn modelId="{6DDC8B50-4397-4CD7-BE6B-F1284271F09C}" type="presParOf" srcId="{FC0E9942-A24B-4976-B347-775222685BAB}" destId="{3E3848C7-2CB8-4E77-84CB-B49D4AC153D9}" srcOrd="0" destOrd="0" presId="urn:microsoft.com/office/officeart/2005/8/layout/process3"/>
    <dgm:cxn modelId="{63B42A1A-1C6A-4A47-B9F4-7A45DDAAB01A}" type="presParOf" srcId="{FC0E9942-A24B-4976-B347-775222685BAB}" destId="{AEC84A6E-E536-44B2-8844-A3550FBA71E0}" srcOrd="1" destOrd="0" presId="urn:microsoft.com/office/officeart/2005/8/layout/process3"/>
    <dgm:cxn modelId="{79540836-1766-4065-85FF-28B9C2B1BD41}" type="presParOf" srcId="{FC0E9942-A24B-4976-B347-775222685BAB}" destId="{50DC00CB-49C7-469D-8EE9-E87B440C7130}" srcOrd="2" destOrd="0" presId="urn:microsoft.com/office/officeart/2005/8/layout/process3"/>
    <dgm:cxn modelId="{55ACC29A-44B9-4EC6-8072-801344369D76}" type="presParOf" srcId="{8C9539F6-7072-4716-AC35-147163D9E147}" destId="{BE617CE4-393B-4029-A3CD-6A462839B32D}" srcOrd="7" destOrd="0" presId="urn:microsoft.com/office/officeart/2005/8/layout/process3"/>
    <dgm:cxn modelId="{532C4BC5-ADA3-40A7-A207-C00A9B5A77C1}" type="presParOf" srcId="{BE617CE4-393B-4029-A3CD-6A462839B32D}" destId="{7FCD16C6-A219-4376-A964-B934EEAAEAC7}" srcOrd="0" destOrd="0" presId="urn:microsoft.com/office/officeart/2005/8/layout/process3"/>
    <dgm:cxn modelId="{0C65D152-CE7D-4843-AF2F-757D704AC37D}" type="presParOf" srcId="{8C9539F6-7072-4716-AC35-147163D9E147}" destId="{47B4C383-93D4-4A95-8080-34CC9C8F3374}" srcOrd="8" destOrd="0" presId="urn:microsoft.com/office/officeart/2005/8/layout/process3"/>
    <dgm:cxn modelId="{1C7A2AA5-EAC8-45AE-A850-19CE62FAEF94}" type="presParOf" srcId="{47B4C383-93D4-4A95-8080-34CC9C8F3374}" destId="{FB816316-4613-48E6-B3F5-304429A03EC7}" srcOrd="0" destOrd="0" presId="urn:microsoft.com/office/officeart/2005/8/layout/process3"/>
    <dgm:cxn modelId="{6217271A-11BA-4170-9019-DA1B70F12247}" type="presParOf" srcId="{47B4C383-93D4-4A95-8080-34CC9C8F3374}" destId="{0BE6F958-D1CA-4EE4-B0C1-322B75015C84}" srcOrd="1" destOrd="0" presId="urn:microsoft.com/office/officeart/2005/8/layout/process3"/>
    <dgm:cxn modelId="{37287791-6223-4415-A0C8-A132316FC960}" type="presParOf" srcId="{47B4C383-93D4-4A95-8080-34CC9C8F3374}" destId="{7F85E21B-2933-4164-B517-F9CAB709CE82}" srcOrd="2" destOrd="0" presId="urn:microsoft.com/office/officeart/2005/8/layout/process3"/>
    <dgm:cxn modelId="{987958C3-556F-4E36-AC58-FE9B7D97E494}" type="presParOf" srcId="{8C9539F6-7072-4716-AC35-147163D9E147}" destId="{CD7A0CCE-3A65-4060-8E79-4CA727471FB0}" srcOrd="9" destOrd="0" presId="urn:microsoft.com/office/officeart/2005/8/layout/process3"/>
    <dgm:cxn modelId="{F7F51023-A52F-461A-BE3A-74DFE6041B93}" type="presParOf" srcId="{CD7A0CCE-3A65-4060-8E79-4CA727471FB0}" destId="{469E0C9A-839C-421C-BAFC-202BBFF9F76B}" srcOrd="0" destOrd="0" presId="urn:microsoft.com/office/officeart/2005/8/layout/process3"/>
    <dgm:cxn modelId="{3191F0D1-CA2B-41BF-AE9E-0E6DC43E96B1}" type="presParOf" srcId="{8C9539F6-7072-4716-AC35-147163D9E147}" destId="{F6D0E027-D076-478C-A47F-ED226DBB26AC}" srcOrd="10" destOrd="0" presId="urn:microsoft.com/office/officeart/2005/8/layout/process3"/>
    <dgm:cxn modelId="{2EF8C47D-99EA-480C-A9C8-22CC2A0F2287}" type="presParOf" srcId="{F6D0E027-D076-478C-A47F-ED226DBB26AC}" destId="{CF7566AA-1D50-4006-BCB2-9BCA03BB1E56}" srcOrd="0" destOrd="0" presId="urn:microsoft.com/office/officeart/2005/8/layout/process3"/>
    <dgm:cxn modelId="{727FAF0E-6165-4A26-8489-0CE8F202FA51}" type="presParOf" srcId="{F6D0E027-D076-478C-A47F-ED226DBB26AC}" destId="{DCAC2C04-9018-4AB1-9862-6F11EF7A2F4E}" srcOrd="1" destOrd="0" presId="urn:microsoft.com/office/officeart/2005/8/layout/process3"/>
    <dgm:cxn modelId="{77C8FBDD-EB45-43B4-91C4-69DB573195E4}" type="presParOf" srcId="{F6D0E027-D076-478C-A47F-ED226DBB26AC}" destId="{74C0CBEC-E775-4602-B3BC-F9EB1563C4BD}" srcOrd="2" destOrd="0" presId="urn:microsoft.com/office/officeart/2005/8/layout/process3"/>
    <dgm:cxn modelId="{F72575B6-048A-45DB-9438-F2CBC70436D9}" type="presParOf" srcId="{8C9539F6-7072-4716-AC35-147163D9E147}" destId="{5118DC78-961D-43E9-B3E7-A4CA0003EBE6}" srcOrd="11" destOrd="0" presId="urn:microsoft.com/office/officeart/2005/8/layout/process3"/>
    <dgm:cxn modelId="{215A6D94-93FE-4BC2-B2F1-7B1A053AA3EE}" type="presParOf" srcId="{5118DC78-961D-43E9-B3E7-A4CA0003EBE6}" destId="{B001BFC7-DF6A-4774-B21A-3034D2F1F0BE}" srcOrd="0" destOrd="0" presId="urn:microsoft.com/office/officeart/2005/8/layout/process3"/>
    <dgm:cxn modelId="{97A92C86-837E-44EB-B46A-726A6C2A993A}" type="presParOf" srcId="{8C9539F6-7072-4716-AC35-147163D9E147}" destId="{1B34096F-200B-4D92-8564-E429BE539E76}" srcOrd="12" destOrd="0" presId="urn:microsoft.com/office/officeart/2005/8/layout/process3"/>
    <dgm:cxn modelId="{A287962E-40FC-44B4-939A-DE52E773ACC4}" type="presParOf" srcId="{1B34096F-200B-4D92-8564-E429BE539E76}" destId="{4F798129-B4A2-4599-BA51-EBD2386ECD21}" srcOrd="0" destOrd="0" presId="urn:microsoft.com/office/officeart/2005/8/layout/process3"/>
    <dgm:cxn modelId="{3EC5DE81-ED52-42E2-94F2-354C6D34F282}" type="presParOf" srcId="{1B34096F-200B-4D92-8564-E429BE539E76}" destId="{E0B387C9-E463-471B-9AC1-EB6C167C8D0D}" srcOrd="1" destOrd="0" presId="urn:microsoft.com/office/officeart/2005/8/layout/process3"/>
    <dgm:cxn modelId="{CD314ABE-4A2F-470D-B802-B920C60F8C55}" type="presParOf" srcId="{1B34096F-200B-4D92-8564-E429BE539E76}" destId="{486A4D7E-4C65-4DC9-A294-6BF0C7E09F04}"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709F3A-A214-4F9D-ADB6-178CA83C965B}" type="doc">
      <dgm:prSet loTypeId="urn:microsoft.com/office/officeart/2005/8/layout/StepDownProcess" loCatId="process" qsTypeId="urn:microsoft.com/office/officeart/2005/8/quickstyle/simple1" qsCatId="simple" csTypeId="urn:microsoft.com/office/officeart/2005/8/colors/accent1_2" csCatId="accent1" phldr="1"/>
      <dgm:spPr/>
    </dgm:pt>
    <dgm:pt modelId="{5DE705E7-0D02-4349-8512-7C518EA7CC85}">
      <dgm:prSet phldrT="[Text]"/>
      <dgm:spPr/>
      <dgm:t>
        <a:bodyPr/>
        <a:lstStyle/>
        <a:p>
          <a:r>
            <a:rPr lang="en-IN" dirty="0"/>
            <a:t>Removing Stop words</a:t>
          </a:r>
        </a:p>
      </dgm:t>
    </dgm:pt>
    <dgm:pt modelId="{DC3774E3-D695-4EFC-BB33-7D927FBC238C}" type="parTrans" cxnId="{8EC8A7D7-1A02-4698-958B-D599B016DCF1}">
      <dgm:prSet/>
      <dgm:spPr/>
      <dgm:t>
        <a:bodyPr/>
        <a:lstStyle/>
        <a:p>
          <a:endParaRPr lang="en-IN"/>
        </a:p>
      </dgm:t>
    </dgm:pt>
    <dgm:pt modelId="{30F7D85F-8F79-4B6F-AF1E-6BBE9DE548AC}" type="sibTrans" cxnId="{8EC8A7D7-1A02-4698-958B-D599B016DCF1}">
      <dgm:prSet/>
      <dgm:spPr/>
      <dgm:t>
        <a:bodyPr/>
        <a:lstStyle/>
        <a:p>
          <a:endParaRPr lang="en-IN"/>
        </a:p>
      </dgm:t>
    </dgm:pt>
    <dgm:pt modelId="{5FCEC75D-5E30-498D-8EA7-E47C2990ED9B}">
      <dgm:prSet phldrT="[Text]"/>
      <dgm:spPr/>
      <dgm:t>
        <a:bodyPr/>
        <a:lstStyle/>
        <a:p>
          <a:r>
            <a:rPr lang="en-IN" dirty="0"/>
            <a:t>Splitting the dataset (80:20)</a:t>
          </a:r>
        </a:p>
      </dgm:t>
    </dgm:pt>
    <dgm:pt modelId="{2549B0CB-C819-4C46-95A7-CD4572A01EF7}" type="parTrans" cxnId="{CE4D96AB-FAC3-44D2-A9E8-B8576FBC2715}">
      <dgm:prSet/>
      <dgm:spPr/>
      <dgm:t>
        <a:bodyPr/>
        <a:lstStyle/>
        <a:p>
          <a:endParaRPr lang="en-IN"/>
        </a:p>
      </dgm:t>
    </dgm:pt>
    <dgm:pt modelId="{9CC508D3-6CED-4122-A5DB-C152E5EFA69F}" type="sibTrans" cxnId="{CE4D96AB-FAC3-44D2-A9E8-B8576FBC2715}">
      <dgm:prSet/>
      <dgm:spPr/>
      <dgm:t>
        <a:bodyPr/>
        <a:lstStyle/>
        <a:p>
          <a:endParaRPr lang="en-IN"/>
        </a:p>
      </dgm:t>
    </dgm:pt>
    <dgm:pt modelId="{B0E1BFCB-BAB5-4C20-9066-2C79484ACC5A}">
      <dgm:prSet phldrT="[Text]"/>
      <dgm:spPr/>
      <dgm:t>
        <a:bodyPr/>
        <a:lstStyle/>
        <a:p>
          <a:r>
            <a:rPr lang="en-IN" dirty="0"/>
            <a:t>NLP Methods</a:t>
          </a:r>
        </a:p>
      </dgm:t>
    </dgm:pt>
    <dgm:pt modelId="{C58E87C4-A42E-4BC0-818E-36159A882310}" type="parTrans" cxnId="{FB63FBC2-F5C9-4E88-986B-A5CC30F7DC9C}">
      <dgm:prSet/>
      <dgm:spPr/>
      <dgm:t>
        <a:bodyPr/>
        <a:lstStyle/>
        <a:p>
          <a:endParaRPr lang="en-IN"/>
        </a:p>
      </dgm:t>
    </dgm:pt>
    <dgm:pt modelId="{603A4ABB-19F2-4AC9-97AA-B476EFF8AEF1}" type="sibTrans" cxnId="{FB63FBC2-F5C9-4E88-986B-A5CC30F7DC9C}">
      <dgm:prSet/>
      <dgm:spPr/>
      <dgm:t>
        <a:bodyPr/>
        <a:lstStyle/>
        <a:p>
          <a:endParaRPr lang="en-IN"/>
        </a:p>
      </dgm:t>
    </dgm:pt>
    <dgm:pt modelId="{2E579EBE-515D-463A-9190-0FF68F51B8C8}">
      <dgm:prSet/>
      <dgm:spPr/>
      <dgm:t>
        <a:bodyPr/>
        <a:lstStyle/>
        <a:p>
          <a:r>
            <a:rPr lang="en-IN" dirty="0"/>
            <a:t>Count </a:t>
          </a:r>
          <a:r>
            <a:rPr lang="en-IN" dirty="0" err="1"/>
            <a:t>Vectorisor</a:t>
          </a:r>
          <a:r>
            <a:rPr lang="en-IN" dirty="0"/>
            <a:t>: 62.1%</a:t>
          </a:r>
        </a:p>
      </dgm:t>
    </dgm:pt>
    <dgm:pt modelId="{B428088B-C914-4A2E-8898-148AEEBDD8CF}" type="parTrans" cxnId="{6035ECA0-7ADC-4541-941C-64665AC4E8D6}">
      <dgm:prSet/>
      <dgm:spPr/>
      <dgm:t>
        <a:bodyPr/>
        <a:lstStyle/>
        <a:p>
          <a:endParaRPr lang="en-IN"/>
        </a:p>
      </dgm:t>
    </dgm:pt>
    <dgm:pt modelId="{4A2CE9B4-097F-4E08-B34B-2AC2005CB073}" type="sibTrans" cxnId="{6035ECA0-7ADC-4541-941C-64665AC4E8D6}">
      <dgm:prSet/>
      <dgm:spPr/>
      <dgm:t>
        <a:bodyPr/>
        <a:lstStyle/>
        <a:p>
          <a:endParaRPr lang="en-IN"/>
        </a:p>
      </dgm:t>
    </dgm:pt>
    <dgm:pt modelId="{D94B3C83-FEE8-42BB-9A8C-206109CC8190}">
      <dgm:prSet/>
      <dgm:spPr/>
      <dgm:t>
        <a:bodyPr/>
        <a:lstStyle/>
        <a:p>
          <a:r>
            <a:rPr lang="en-IN" dirty="0"/>
            <a:t>TFIDF: 61.8%</a:t>
          </a:r>
        </a:p>
      </dgm:t>
    </dgm:pt>
    <dgm:pt modelId="{FF522B03-84D2-4AD9-A1F5-43A488F16359}" type="parTrans" cxnId="{86E4F129-CA43-467A-9A1B-724C2D55DDF4}">
      <dgm:prSet/>
      <dgm:spPr/>
      <dgm:t>
        <a:bodyPr/>
        <a:lstStyle/>
        <a:p>
          <a:endParaRPr lang="en-IN"/>
        </a:p>
      </dgm:t>
    </dgm:pt>
    <dgm:pt modelId="{C1A83CD3-2E18-42EB-B88A-32C1682D71E5}" type="sibTrans" cxnId="{86E4F129-CA43-467A-9A1B-724C2D55DDF4}">
      <dgm:prSet/>
      <dgm:spPr/>
      <dgm:t>
        <a:bodyPr/>
        <a:lstStyle/>
        <a:p>
          <a:endParaRPr lang="en-IN"/>
        </a:p>
      </dgm:t>
    </dgm:pt>
    <dgm:pt modelId="{963E7DF3-009B-4E33-AF9D-B7BF36876A2D}">
      <dgm:prSet/>
      <dgm:spPr/>
      <dgm:t>
        <a:bodyPr/>
        <a:lstStyle/>
        <a:p>
          <a:r>
            <a:rPr lang="en-IN" dirty="0" err="1"/>
            <a:t>GloVe</a:t>
          </a:r>
          <a:r>
            <a:rPr lang="en-IN" dirty="0"/>
            <a:t>: 62.4%</a:t>
          </a:r>
        </a:p>
      </dgm:t>
    </dgm:pt>
    <dgm:pt modelId="{C1EAB6B5-5502-4D29-B308-F9EB302DCD43}" type="parTrans" cxnId="{75312D86-3B8C-424C-8AB6-73AAEC897253}">
      <dgm:prSet/>
      <dgm:spPr/>
      <dgm:t>
        <a:bodyPr/>
        <a:lstStyle/>
        <a:p>
          <a:endParaRPr lang="en-IN"/>
        </a:p>
      </dgm:t>
    </dgm:pt>
    <dgm:pt modelId="{4875B820-6E6C-4E54-9A97-54BCAF2BC499}" type="sibTrans" cxnId="{75312D86-3B8C-424C-8AB6-73AAEC897253}">
      <dgm:prSet/>
      <dgm:spPr/>
      <dgm:t>
        <a:bodyPr/>
        <a:lstStyle/>
        <a:p>
          <a:endParaRPr lang="en-IN"/>
        </a:p>
      </dgm:t>
    </dgm:pt>
    <dgm:pt modelId="{08D003BD-4C10-4249-BF94-04C631484FA0}">
      <dgm:prSet/>
      <dgm:spPr/>
      <dgm:t>
        <a:bodyPr/>
        <a:lstStyle/>
        <a:p>
          <a:r>
            <a:rPr lang="en-IN" dirty="0"/>
            <a:t>Grid Search and Cross Validation</a:t>
          </a:r>
        </a:p>
      </dgm:t>
    </dgm:pt>
    <dgm:pt modelId="{6D020ABC-BDD2-40A1-845D-DF61FB48F9B7}" type="parTrans" cxnId="{606F63D5-F200-41C7-A3E1-4987ABD61812}">
      <dgm:prSet/>
      <dgm:spPr/>
      <dgm:t>
        <a:bodyPr/>
        <a:lstStyle/>
        <a:p>
          <a:endParaRPr lang="en-IN"/>
        </a:p>
      </dgm:t>
    </dgm:pt>
    <dgm:pt modelId="{6860619C-3E05-42BE-AB16-0247AF1FA70C}" type="sibTrans" cxnId="{606F63D5-F200-41C7-A3E1-4987ABD61812}">
      <dgm:prSet/>
      <dgm:spPr/>
      <dgm:t>
        <a:bodyPr/>
        <a:lstStyle/>
        <a:p>
          <a:endParaRPr lang="en-IN"/>
        </a:p>
      </dgm:t>
    </dgm:pt>
    <dgm:pt modelId="{E7DDB093-D68F-4CC3-807A-88119AD93428}">
      <dgm:prSet/>
      <dgm:spPr/>
      <dgm:t>
        <a:bodyPr/>
        <a:lstStyle/>
        <a:p>
          <a:r>
            <a:rPr lang="en-IN" dirty="0"/>
            <a:t>Performance Metrics</a:t>
          </a:r>
        </a:p>
      </dgm:t>
    </dgm:pt>
    <dgm:pt modelId="{55AC5055-8B06-4B4B-96C8-CFD9DC811F12}" type="parTrans" cxnId="{A7BD8687-0A1E-420A-A549-9A6C58DB3DA9}">
      <dgm:prSet/>
      <dgm:spPr/>
      <dgm:t>
        <a:bodyPr/>
        <a:lstStyle/>
        <a:p>
          <a:endParaRPr lang="en-IN"/>
        </a:p>
      </dgm:t>
    </dgm:pt>
    <dgm:pt modelId="{202AE6AA-BA4B-419D-998B-DC6CDD540B35}" type="sibTrans" cxnId="{A7BD8687-0A1E-420A-A549-9A6C58DB3DA9}">
      <dgm:prSet/>
      <dgm:spPr/>
      <dgm:t>
        <a:bodyPr/>
        <a:lstStyle/>
        <a:p>
          <a:endParaRPr lang="en-IN"/>
        </a:p>
      </dgm:t>
    </dgm:pt>
    <dgm:pt modelId="{845F0152-BF95-455B-B3C4-72F97DE3AF32}">
      <dgm:prSet/>
      <dgm:spPr/>
      <dgm:t>
        <a:bodyPr/>
        <a:lstStyle/>
        <a:p>
          <a:r>
            <a:rPr lang="en-IN" dirty="0"/>
            <a:t>Prediction</a:t>
          </a:r>
        </a:p>
      </dgm:t>
    </dgm:pt>
    <dgm:pt modelId="{74B1EB37-BE9F-449B-8E2E-6DE307CB0C9A}" type="parTrans" cxnId="{075E770F-DEA4-4393-95D9-1048FA8FD42C}">
      <dgm:prSet/>
      <dgm:spPr/>
      <dgm:t>
        <a:bodyPr/>
        <a:lstStyle/>
        <a:p>
          <a:endParaRPr lang="en-IN"/>
        </a:p>
      </dgm:t>
    </dgm:pt>
    <dgm:pt modelId="{965061B7-8AA2-4D32-8898-ABAA0B12E56B}" type="sibTrans" cxnId="{075E770F-DEA4-4393-95D9-1048FA8FD42C}">
      <dgm:prSet/>
      <dgm:spPr/>
      <dgm:t>
        <a:bodyPr/>
        <a:lstStyle/>
        <a:p>
          <a:endParaRPr lang="en-IN"/>
        </a:p>
      </dgm:t>
    </dgm:pt>
    <dgm:pt modelId="{B0275618-CF3E-4C20-ADD1-710F6E811C8A}">
      <dgm:prSet/>
      <dgm:spPr/>
      <dgm:t>
        <a:bodyPr/>
        <a:lstStyle/>
        <a:p>
          <a:r>
            <a:rPr lang="en-IN" dirty="0"/>
            <a:t>C: 1</a:t>
          </a:r>
        </a:p>
      </dgm:t>
    </dgm:pt>
    <dgm:pt modelId="{12C72304-BC99-4B04-B5D7-02A2306FFE6B}" type="parTrans" cxnId="{93978AF9-8BF2-4FB7-B27B-1C94372ADA70}">
      <dgm:prSet/>
      <dgm:spPr/>
      <dgm:t>
        <a:bodyPr/>
        <a:lstStyle/>
        <a:p>
          <a:endParaRPr lang="en-IN"/>
        </a:p>
      </dgm:t>
    </dgm:pt>
    <dgm:pt modelId="{F04CC384-0A5F-4F05-9893-C7061F2324FB}" type="sibTrans" cxnId="{93978AF9-8BF2-4FB7-B27B-1C94372ADA70}">
      <dgm:prSet/>
      <dgm:spPr/>
      <dgm:t>
        <a:bodyPr/>
        <a:lstStyle/>
        <a:p>
          <a:endParaRPr lang="en-IN"/>
        </a:p>
      </dgm:t>
    </dgm:pt>
    <dgm:pt modelId="{47AC0AED-63BC-4952-BDC0-C03D17E16DA6}">
      <dgm:prSet/>
      <dgm:spPr/>
      <dgm:t>
        <a:bodyPr/>
        <a:lstStyle/>
        <a:p>
          <a:r>
            <a:rPr lang="en-IN" dirty="0"/>
            <a:t>Kernel: </a:t>
          </a:r>
          <a:r>
            <a:rPr lang="en-IN" dirty="0" err="1"/>
            <a:t>rbf</a:t>
          </a:r>
          <a:endParaRPr lang="en-IN" dirty="0"/>
        </a:p>
      </dgm:t>
    </dgm:pt>
    <dgm:pt modelId="{665C67A7-8486-4E56-B077-704CE767221B}" type="parTrans" cxnId="{23AE1283-B245-483F-9FBB-2811AE9AF02C}">
      <dgm:prSet/>
      <dgm:spPr/>
      <dgm:t>
        <a:bodyPr/>
        <a:lstStyle/>
        <a:p>
          <a:endParaRPr lang="en-IN"/>
        </a:p>
      </dgm:t>
    </dgm:pt>
    <dgm:pt modelId="{72CD5369-F3AE-4CD9-985D-3C45C7187302}" type="sibTrans" cxnId="{23AE1283-B245-483F-9FBB-2811AE9AF02C}">
      <dgm:prSet/>
      <dgm:spPr/>
      <dgm:t>
        <a:bodyPr/>
        <a:lstStyle/>
        <a:p>
          <a:endParaRPr lang="en-IN"/>
        </a:p>
      </dgm:t>
    </dgm:pt>
    <dgm:pt modelId="{819A0513-3825-4CF5-A17B-A335AE986488}">
      <dgm:prSet/>
      <dgm:spPr/>
      <dgm:t>
        <a:bodyPr/>
        <a:lstStyle/>
        <a:p>
          <a:r>
            <a:rPr lang="en-IN" dirty="0"/>
            <a:t>Confusion matrix</a:t>
          </a:r>
        </a:p>
      </dgm:t>
    </dgm:pt>
    <dgm:pt modelId="{58854ECC-1F02-4E40-942B-BBACA04639A3}" type="parTrans" cxnId="{C8382444-9232-47A0-B511-E6A802D546DC}">
      <dgm:prSet/>
      <dgm:spPr/>
      <dgm:t>
        <a:bodyPr/>
        <a:lstStyle/>
        <a:p>
          <a:endParaRPr lang="en-IN"/>
        </a:p>
      </dgm:t>
    </dgm:pt>
    <dgm:pt modelId="{1178A443-CA0C-4E1B-BA74-17D8F7121D19}" type="sibTrans" cxnId="{C8382444-9232-47A0-B511-E6A802D546DC}">
      <dgm:prSet/>
      <dgm:spPr/>
      <dgm:t>
        <a:bodyPr/>
        <a:lstStyle/>
        <a:p>
          <a:endParaRPr lang="en-IN"/>
        </a:p>
      </dgm:t>
    </dgm:pt>
    <dgm:pt modelId="{5832B96C-D230-4237-B42D-C227B05EB2D2}">
      <dgm:prSet/>
      <dgm:spPr/>
      <dgm:t>
        <a:bodyPr/>
        <a:lstStyle/>
        <a:p>
          <a:r>
            <a:rPr lang="en-IN" dirty="0"/>
            <a:t>SVM</a:t>
          </a:r>
        </a:p>
      </dgm:t>
    </dgm:pt>
    <dgm:pt modelId="{AF730E95-0013-45D9-9BD9-E8D0844349AA}" type="parTrans" cxnId="{34A2C976-523E-4A3D-9D9B-2631DB901E2F}">
      <dgm:prSet/>
      <dgm:spPr/>
      <dgm:t>
        <a:bodyPr/>
        <a:lstStyle/>
        <a:p>
          <a:endParaRPr lang="en-IN"/>
        </a:p>
      </dgm:t>
    </dgm:pt>
    <dgm:pt modelId="{DE35D5AA-9B85-46DB-ADDF-32DF2238F4B1}" type="sibTrans" cxnId="{34A2C976-523E-4A3D-9D9B-2631DB901E2F}">
      <dgm:prSet/>
      <dgm:spPr/>
      <dgm:t>
        <a:bodyPr/>
        <a:lstStyle/>
        <a:p>
          <a:endParaRPr lang="en-IN"/>
        </a:p>
      </dgm:t>
    </dgm:pt>
    <dgm:pt modelId="{3C879B00-D045-496E-8533-2E9919AC27C2}">
      <dgm:prSet/>
      <dgm:spPr/>
      <dgm:t>
        <a:bodyPr/>
        <a:lstStyle/>
        <a:p>
          <a:r>
            <a:rPr lang="en-IN" dirty="0"/>
            <a:t>CV: 5</a:t>
          </a:r>
        </a:p>
      </dgm:t>
    </dgm:pt>
    <dgm:pt modelId="{D4ECAC3F-7E7C-4D4E-B5E6-E9DAAF138447}" type="parTrans" cxnId="{821B3FEB-5F12-48D5-AAD4-35637D62A326}">
      <dgm:prSet/>
      <dgm:spPr/>
      <dgm:t>
        <a:bodyPr/>
        <a:lstStyle/>
        <a:p>
          <a:endParaRPr lang="en-IN"/>
        </a:p>
      </dgm:t>
    </dgm:pt>
    <dgm:pt modelId="{9B4D06A4-30D8-4E20-B7DF-37872109C20C}" type="sibTrans" cxnId="{821B3FEB-5F12-48D5-AAD4-35637D62A326}">
      <dgm:prSet/>
      <dgm:spPr/>
      <dgm:t>
        <a:bodyPr/>
        <a:lstStyle/>
        <a:p>
          <a:endParaRPr lang="en-IN"/>
        </a:p>
      </dgm:t>
    </dgm:pt>
    <dgm:pt modelId="{A073E345-4243-4FE4-BC05-F6723A4899CF}" type="pres">
      <dgm:prSet presAssocID="{8E709F3A-A214-4F9D-ADB6-178CA83C965B}" presName="rootnode" presStyleCnt="0">
        <dgm:presLayoutVars>
          <dgm:chMax/>
          <dgm:chPref/>
          <dgm:dir/>
          <dgm:animLvl val="lvl"/>
        </dgm:presLayoutVars>
      </dgm:prSet>
      <dgm:spPr/>
    </dgm:pt>
    <dgm:pt modelId="{D7F3E1CF-9FF6-4BCB-8C5F-C3D1F90A94ED}" type="pres">
      <dgm:prSet presAssocID="{5DE705E7-0D02-4349-8512-7C518EA7CC85}" presName="composite" presStyleCnt="0"/>
      <dgm:spPr/>
    </dgm:pt>
    <dgm:pt modelId="{D61A7340-4A85-4030-A0C5-361995AE643F}" type="pres">
      <dgm:prSet presAssocID="{5DE705E7-0D02-4349-8512-7C518EA7CC85}" presName="bentUpArrow1" presStyleLbl="alignImgPlace1" presStyleIdx="0" presStyleCnt="5"/>
      <dgm:spPr/>
    </dgm:pt>
    <dgm:pt modelId="{12609998-39FE-4C2D-A96C-70847DD73A9A}" type="pres">
      <dgm:prSet presAssocID="{5DE705E7-0D02-4349-8512-7C518EA7CC85}" presName="ParentText" presStyleLbl="node1" presStyleIdx="0" presStyleCnt="6">
        <dgm:presLayoutVars>
          <dgm:chMax val="1"/>
          <dgm:chPref val="1"/>
          <dgm:bulletEnabled val="1"/>
        </dgm:presLayoutVars>
      </dgm:prSet>
      <dgm:spPr/>
    </dgm:pt>
    <dgm:pt modelId="{1C96B6AE-6F28-4568-9E7B-E105B9B3E0EB}" type="pres">
      <dgm:prSet presAssocID="{5DE705E7-0D02-4349-8512-7C518EA7CC85}" presName="ChildText" presStyleLbl="revTx" presStyleIdx="0" presStyleCnt="5">
        <dgm:presLayoutVars>
          <dgm:chMax val="0"/>
          <dgm:chPref val="0"/>
          <dgm:bulletEnabled val="1"/>
        </dgm:presLayoutVars>
      </dgm:prSet>
      <dgm:spPr/>
    </dgm:pt>
    <dgm:pt modelId="{F5BAADAF-14C5-4CB0-AEF5-F9ABFFA74BDB}" type="pres">
      <dgm:prSet presAssocID="{30F7D85F-8F79-4B6F-AF1E-6BBE9DE548AC}" presName="sibTrans" presStyleCnt="0"/>
      <dgm:spPr/>
    </dgm:pt>
    <dgm:pt modelId="{B3AE40E4-F843-48D7-8034-04E9A109C6EC}" type="pres">
      <dgm:prSet presAssocID="{5FCEC75D-5E30-498D-8EA7-E47C2990ED9B}" presName="composite" presStyleCnt="0"/>
      <dgm:spPr/>
    </dgm:pt>
    <dgm:pt modelId="{18E4685A-C502-48E6-82D3-56A0074F3F17}" type="pres">
      <dgm:prSet presAssocID="{5FCEC75D-5E30-498D-8EA7-E47C2990ED9B}" presName="bentUpArrow1" presStyleLbl="alignImgPlace1" presStyleIdx="1" presStyleCnt="5"/>
      <dgm:spPr/>
    </dgm:pt>
    <dgm:pt modelId="{67841060-ECCE-43CA-A926-D4A84E589808}" type="pres">
      <dgm:prSet presAssocID="{5FCEC75D-5E30-498D-8EA7-E47C2990ED9B}" presName="ParentText" presStyleLbl="node1" presStyleIdx="1" presStyleCnt="6">
        <dgm:presLayoutVars>
          <dgm:chMax val="1"/>
          <dgm:chPref val="1"/>
          <dgm:bulletEnabled val="1"/>
        </dgm:presLayoutVars>
      </dgm:prSet>
      <dgm:spPr/>
    </dgm:pt>
    <dgm:pt modelId="{4D823BD2-1F03-4F60-9AC3-01C532A42CB9}" type="pres">
      <dgm:prSet presAssocID="{5FCEC75D-5E30-498D-8EA7-E47C2990ED9B}" presName="ChildText" presStyleLbl="revTx" presStyleIdx="1" presStyleCnt="5">
        <dgm:presLayoutVars>
          <dgm:chMax val="0"/>
          <dgm:chPref val="0"/>
          <dgm:bulletEnabled val="1"/>
        </dgm:presLayoutVars>
      </dgm:prSet>
      <dgm:spPr/>
    </dgm:pt>
    <dgm:pt modelId="{0E89AFFF-AC2C-46ED-AC4E-7FB09F44A35E}" type="pres">
      <dgm:prSet presAssocID="{9CC508D3-6CED-4122-A5DB-C152E5EFA69F}" presName="sibTrans" presStyleCnt="0"/>
      <dgm:spPr/>
    </dgm:pt>
    <dgm:pt modelId="{8583929F-9DCD-4818-95C2-07D138A64961}" type="pres">
      <dgm:prSet presAssocID="{B0E1BFCB-BAB5-4C20-9066-2C79484ACC5A}" presName="composite" presStyleCnt="0"/>
      <dgm:spPr/>
    </dgm:pt>
    <dgm:pt modelId="{B0CA5C62-BE4F-4CBC-A729-288289A28E73}" type="pres">
      <dgm:prSet presAssocID="{B0E1BFCB-BAB5-4C20-9066-2C79484ACC5A}" presName="bentUpArrow1" presStyleLbl="alignImgPlace1" presStyleIdx="2" presStyleCnt="5"/>
      <dgm:spPr/>
    </dgm:pt>
    <dgm:pt modelId="{45317030-5DEB-44B6-948A-ECBB216E35CC}" type="pres">
      <dgm:prSet presAssocID="{B0E1BFCB-BAB5-4C20-9066-2C79484ACC5A}" presName="ParentText" presStyleLbl="node1" presStyleIdx="2" presStyleCnt="6">
        <dgm:presLayoutVars>
          <dgm:chMax val="1"/>
          <dgm:chPref val="1"/>
          <dgm:bulletEnabled val="1"/>
        </dgm:presLayoutVars>
      </dgm:prSet>
      <dgm:spPr/>
    </dgm:pt>
    <dgm:pt modelId="{651826BA-ED02-4375-B197-0CFE6CAF9BF1}" type="pres">
      <dgm:prSet presAssocID="{B0E1BFCB-BAB5-4C20-9066-2C79484ACC5A}" presName="ChildText" presStyleLbl="revTx" presStyleIdx="2" presStyleCnt="5">
        <dgm:presLayoutVars>
          <dgm:chMax val="0"/>
          <dgm:chPref val="0"/>
          <dgm:bulletEnabled val="1"/>
        </dgm:presLayoutVars>
      </dgm:prSet>
      <dgm:spPr/>
    </dgm:pt>
    <dgm:pt modelId="{4D268F60-13EC-47F5-9A6D-4485386D3FA1}" type="pres">
      <dgm:prSet presAssocID="{603A4ABB-19F2-4AC9-97AA-B476EFF8AEF1}" presName="sibTrans" presStyleCnt="0"/>
      <dgm:spPr/>
    </dgm:pt>
    <dgm:pt modelId="{24847996-1D6C-4DDA-8197-93B7A84E0E18}" type="pres">
      <dgm:prSet presAssocID="{08D003BD-4C10-4249-BF94-04C631484FA0}" presName="composite" presStyleCnt="0"/>
      <dgm:spPr/>
    </dgm:pt>
    <dgm:pt modelId="{DA64FDA2-4C6E-4907-80AE-801D71DAFE89}" type="pres">
      <dgm:prSet presAssocID="{08D003BD-4C10-4249-BF94-04C631484FA0}" presName="bentUpArrow1" presStyleLbl="alignImgPlace1" presStyleIdx="3" presStyleCnt="5"/>
      <dgm:spPr/>
    </dgm:pt>
    <dgm:pt modelId="{9C2FF53C-47ED-4D8D-830F-C4425098131D}" type="pres">
      <dgm:prSet presAssocID="{08D003BD-4C10-4249-BF94-04C631484FA0}" presName="ParentText" presStyleLbl="node1" presStyleIdx="3" presStyleCnt="6">
        <dgm:presLayoutVars>
          <dgm:chMax val="1"/>
          <dgm:chPref val="1"/>
          <dgm:bulletEnabled val="1"/>
        </dgm:presLayoutVars>
      </dgm:prSet>
      <dgm:spPr/>
    </dgm:pt>
    <dgm:pt modelId="{D6369DD3-A165-47B8-90FF-0064879A6419}" type="pres">
      <dgm:prSet presAssocID="{08D003BD-4C10-4249-BF94-04C631484FA0}" presName="ChildText" presStyleLbl="revTx" presStyleIdx="3" presStyleCnt="5">
        <dgm:presLayoutVars>
          <dgm:chMax val="0"/>
          <dgm:chPref val="0"/>
          <dgm:bulletEnabled val="1"/>
        </dgm:presLayoutVars>
      </dgm:prSet>
      <dgm:spPr/>
    </dgm:pt>
    <dgm:pt modelId="{940C778C-912F-4819-A7E0-2EBFC22533DC}" type="pres">
      <dgm:prSet presAssocID="{6860619C-3E05-42BE-AB16-0247AF1FA70C}" presName="sibTrans" presStyleCnt="0"/>
      <dgm:spPr/>
    </dgm:pt>
    <dgm:pt modelId="{8EA925EE-6BE8-4A1F-BA64-A77AC0345FC2}" type="pres">
      <dgm:prSet presAssocID="{E7DDB093-D68F-4CC3-807A-88119AD93428}" presName="composite" presStyleCnt="0"/>
      <dgm:spPr/>
    </dgm:pt>
    <dgm:pt modelId="{913E54CD-4F89-4C42-84C2-1D44237672E8}" type="pres">
      <dgm:prSet presAssocID="{E7DDB093-D68F-4CC3-807A-88119AD93428}" presName="bentUpArrow1" presStyleLbl="alignImgPlace1" presStyleIdx="4" presStyleCnt="5"/>
      <dgm:spPr/>
    </dgm:pt>
    <dgm:pt modelId="{FA804851-11C4-4B87-BF85-76B50023D7DE}" type="pres">
      <dgm:prSet presAssocID="{E7DDB093-D68F-4CC3-807A-88119AD93428}" presName="ParentText" presStyleLbl="node1" presStyleIdx="4" presStyleCnt="6">
        <dgm:presLayoutVars>
          <dgm:chMax val="1"/>
          <dgm:chPref val="1"/>
          <dgm:bulletEnabled val="1"/>
        </dgm:presLayoutVars>
      </dgm:prSet>
      <dgm:spPr/>
    </dgm:pt>
    <dgm:pt modelId="{AFC23FE6-0656-46C5-B472-3FEB8E806EB7}" type="pres">
      <dgm:prSet presAssocID="{E7DDB093-D68F-4CC3-807A-88119AD93428}" presName="ChildText" presStyleLbl="revTx" presStyleIdx="4" presStyleCnt="5">
        <dgm:presLayoutVars>
          <dgm:chMax val="0"/>
          <dgm:chPref val="0"/>
          <dgm:bulletEnabled val="1"/>
        </dgm:presLayoutVars>
      </dgm:prSet>
      <dgm:spPr/>
    </dgm:pt>
    <dgm:pt modelId="{0AFBDA78-D97D-4383-B5A0-BA0A3F33DEF9}" type="pres">
      <dgm:prSet presAssocID="{202AE6AA-BA4B-419D-998B-DC6CDD540B35}" presName="sibTrans" presStyleCnt="0"/>
      <dgm:spPr/>
    </dgm:pt>
    <dgm:pt modelId="{0578ADBD-B0E5-415E-A0A1-E4E4BCA8430C}" type="pres">
      <dgm:prSet presAssocID="{845F0152-BF95-455B-B3C4-72F97DE3AF32}" presName="composite" presStyleCnt="0"/>
      <dgm:spPr/>
    </dgm:pt>
    <dgm:pt modelId="{1EFD3FCA-D88C-45B1-923B-C34B7DB09147}" type="pres">
      <dgm:prSet presAssocID="{845F0152-BF95-455B-B3C4-72F97DE3AF32}" presName="ParentText" presStyleLbl="node1" presStyleIdx="5" presStyleCnt="6">
        <dgm:presLayoutVars>
          <dgm:chMax val="1"/>
          <dgm:chPref val="1"/>
          <dgm:bulletEnabled val="1"/>
        </dgm:presLayoutVars>
      </dgm:prSet>
      <dgm:spPr/>
    </dgm:pt>
  </dgm:ptLst>
  <dgm:cxnLst>
    <dgm:cxn modelId="{075E770F-DEA4-4393-95D9-1048FA8FD42C}" srcId="{8E709F3A-A214-4F9D-ADB6-178CA83C965B}" destId="{845F0152-BF95-455B-B3C4-72F97DE3AF32}" srcOrd="5" destOrd="0" parTransId="{74B1EB37-BE9F-449B-8E2E-6DE307CB0C9A}" sibTransId="{965061B7-8AA2-4D32-8898-ABAA0B12E56B}"/>
    <dgm:cxn modelId="{3B708620-D844-4975-AE8E-B3DB794C939C}" type="presOf" srcId="{E7DDB093-D68F-4CC3-807A-88119AD93428}" destId="{FA804851-11C4-4B87-BF85-76B50023D7DE}" srcOrd="0" destOrd="0" presId="urn:microsoft.com/office/officeart/2005/8/layout/StepDownProcess"/>
    <dgm:cxn modelId="{EA63B524-3FB1-4DA0-9B72-82E1DA3C87AE}" type="presOf" srcId="{819A0513-3825-4CF5-A17B-A335AE986488}" destId="{AFC23FE6-0656-46C5-B472-3FEB8E806EB7}" srcOrd="0" destOrd="0" presId="urn:microsoft.com/office/officeart/2005/8/layout/StepDownProcess"/>
    <dgm:cxn modelId="{97545829-7A39-4E26-BB97-B51F8714EA1E}" type="presOf" srcId="{5FCEC75D-5E30-498D-8EA7-E47C2990ED9B}" destId="{67841060-ECCE-43CA-A926-D4A84E589808}" srcOrd="0" destOrd="0" presId="urn:microsoft.com/office/officeart/2005/8/layout/StepDownProcess"/>
    <dgm:cxn modelId="{86E4F129-CA43-467A-9A1B-724C2D55DDF4}" srcId="{B0E1BFCB-BAB5-4C20-9066-2C79484ACC5A}" destId="{D94B3C83-FEE8-42BB-9A8C-206109CC8190}" srcOrd="1" destOrd="0" parTransId="{FF522B03-84D2-4AD9-A1F5-43A488F16359}" sibTransId="{C1A83CD3-2E18-42EB-B88A-32C1682D71E5}"/>
    <dgm:cxn modelId="{D995BF34-7FCD-43C6-8D59-CE9D5D5D5532}" type="presOf" srcId="{08D003BD-4C10-4249-BF94-04C631484FA0}" destId="{9C2FF53C-47ED-4D8D-830F-C4425098131D}" srcOrd="0" destOrd="0" presId="urn:microsoft.com/office/officeart/2005/8/layout/StepDownProcess"/>
    <dgm:cxn modelId="{C8382444-9232-47A0-B511-E6A802D546DC}" srcId="{E7DDB093-D68F-4CC3-807A-88119AD93428}" destId="{819A0513-3825-4CF5-A17B-A335AE986488}" srcOrd="0" destOrd="0" parTransId="{58854ECC-1F02-4E40-942B-BBACA04639A3}" sibTransId="{1178A443-CA0C-4E1B-BA74-17D8F7121D19}"/>
    <dgm:cxn modelId="{D678E346-15C7-49C9-9E9C-C376ACE21C3F}" type="presOf" srcId="{963E7DF3-009B-4E33-AF9D-B7BF36876A2D}" destId="{651826BA-ED02-4375-B197-0CFE6CAF9BF1}" srcOrd="0" destOrd="2" presId="urn:microsoft.com/office/officeart/2005/8/layout/StepDownProcess"/>
    <dgm:cxn modelId="{6BF88C6D-9730-4D86-AB35-E43577756721}" type="presOf" srcId="{B0E1BFCB-BAB5-4C20-9066-2C79484ACC5A}" destId="{45317030-5DEB-44B6-948A-ECBB216E35CC}" srcOrd="0" destOrd="0" presId="urn:microsoft.com/office/officeart/2005/8/layout/StepDownProcess"/>
    <dgm:cxn modelId="{BB74FC50-1865-48D6-8638-C52342680B34}" type="presOf" srcId="{845F0152-BF95-455B-B3C4-72F97DE3AF32}" destId="{1EFD3FCA-D88C-45B1-923B-C34B7DB09147}" srcOrd="0" destOrd="0" presId="urn:microsoft.com/office/officeart/2005/8/layout/StepDownProcess"/>
    <dgm:cxn modelId="{0DF16756-8462-4E37-A641-A4AFC2805272}" type="presOf" srcId="{B0275618-CF3E-4C20-ADD1-710F6E811C8A}" destId="{D6369DD3-A165-47B8-90FF-0064879A6419}" srcOrd="0" destOrd="1" presId="urn:microsoft.com/office/officeart/2005/8/layout/StepDownProcess"/>
    <dgm:cxn modelId="{34A2C976-523E-4A3D-9D9B-2631DB901E2F}" srcId="{08D003BD-4C10-4249-BF94-04C631484FA0}" destId="{5832B96C-D230-4237-B42D-C227B05EB2D2}" srcOrd="0" destOrd="0" parTransId="{AF730E95-0013-45D9-9BD9-E8D0844349AA}" sibTransId="{DE35D5AA-9B85-46DB-ADDF-32DF2238F4B1}"/>
    <dgm:cxn modelId="{23AE1283-B245-483F-9FBB-2811AE9AF02C}" srcId="{08D003BD-4C10-4249-BF94-04C631484FA0}" destId="{47AC0AED-63BC-4952-BDC0-C03D17E16DA6}" srcOrd="2" destOrd="0" parTransId="{665C67A7-8486-4E56-B077-704CE767221B}" sibTransId="{72CD5369-F3AE-4CD9-985D-3C45C7187302}"/>
    <dgm:cxn modelId="{75312D86-3B8C-424C-8AB6-73AAEC897253}" srcId="{B0E1BFCB-BAB5-4C20-9066-2C79484ACC5A}" destId="{963E7DF3-009B-4E33-AF9D-B7BF36876A2D}" srcOrd="2" destOrd="0" parTransId="{C1EAB6B5-5502-4D29-B308-F9EB302DCD43}" sibTransId="{4875B820-6E6C-4E54-9A97-54BCAF2BC499}"/>
    <dgm:cxn modelId="{A7BD8687-0A1E-420A-A549-9A6C58DB3DA9}" srcId="{8E709F3A-A214-4F9D-ADB6-178CA83C965B}" destId="{E7DDB093-D68F-4CC3-807A-88119AD93428}" srcOrd="4" destOrd="0" parTransId="{55AC5055-8B06-4B4B-96C8-CFD9DC811F12}" sibTransId="{202AE6AA-BA4B-419D-998B-DC6CDD540B35}"/>
    <dgm:cxn modelId="{4096788D-4A36-42CC-B00F-C6F728CD2753}" type="presOf" srcId="{8E709F3A-A214-4F9D-ADB6-178CA83C965B}" destId="{A073E345-4243-4FE4-BC05-F6723A4899CF}" srcOrd="0" destOrd="0" presId="urn:microsoft.com/office/officeart/2005/8/layout/StepDownProcess"/>
    <dgm:cxn modelId="{B1DB4297-65B4-4B14-8BA4-D705A262D46B}" type="presOf" srcId="{5832B96C-D230-4237-B42D-C227B05EB2D2}" destId="{D6369DD3-A165-47B8-90FF-0064879A6419}" srcOrd="0" destOrd="0" presId="urn:microsoft.com/office/officeart/2005/8/layout/StepDownProcess"/>
    <dgm:cxn modelId="{570ADE97-220F-4CC4-9A70-2352A5991A77}" type="presOf" srcId="{5DE705E7-0D02-4349-8512-7C518EA7CC85}" destId="{12609998-39FE-4C2D-A96C-70847DD73A9A}" srcOrd="0" destOrd="0" presId="urn:microsoft.com/office/officeart/2005/8/layout/StepDownProcess"/>
    <dgm:cxn modelId="{6035ECA0-7ADC-4541-941C-64665AC4E8D6}" srcId="{B0E1BFCB-BAB5-4C20-9066-2C79484ACC5A}" destId="{2E579EBE-515D-463A-9190-0FF68F51B8C8}" srcOrd="0" destOrd="0" parTransId="{B428088B-C914-4A2E-8898-148AEEBDD8CF}" sibTransId="{4A2CE9B4-097F-4E08-B34B-2AC2005CB073}"/>
    <dgm:cxn modelId="{CE4D96AB-FAC3-44D2-A9E8-B8576FBC2715}" srcId="{8E709F3A-A214-4F9D-ADB6-178CA83C965B}" destId="{5FCEC75D-5E30-498D-8EA7-E47C2990ED9B}" srcOrd="1" destOrd="0" parTransId="{2549B0CB-C819-4C46-95A7-CD4572A01EF7}" sibTransId="{9CC508D3-6CED-4122-A5DB-C152E5EFA69F}"/>
    <dgm:cxn modelId="{D483C7BF-33C5-4BE5-A22C-FBDA90437E45}" type="presOf" srcId="{2E579EBE-515D-463A-9190-0FF68F51B8C8}" destId="{651826BA-ED02-4375-B197-0CFE6CAF9BF1}" srcOrd="0" destOrd="0" presId="urn:microsoft.com/office/officeart/2005/8/layout/StepDownProcess"/>
    <dgm:cxn modelId="{FB63FBC2-F5C9-4E88-986B-A5CC30F7DC9C}" srcId="{8E709F3A-A214-4F9D-ADB6-178CA83C965B}" destId="{B0E1BFCB-BAB5-4C20-9066-2C79484ACC5A}" srcOrd="2" destOrd="0" parTransId="{C58E87C4-A42E-4BC0-818E-36159A882310}" sibTransId="{603A4ABB-19F2-4AC9-97AA-B476EFF8AEF1}"/>
    <dgm:cxn modelId="{C19C38C6-1B5C-4976-95A1-D46B650A74BC}" type="presOf" srcId="{47AC0AED-63BC-4952-BDC0-C03D17E16DA6}" destId="{D6369DD3-A165-47B8-90FF-0064879A6419}" srcOrd="0" destOrd="2" presId="urn:microsoft.com/office/officeart/2005/8/layout/StepDownProcess"/>
    <dgm:cxn modelId="{606F63D5-F200-41C7-A3E1-4987ABD61812}" srcId="{8E709F3A-A214-4F9D-ADB6-178CA83C965B}" destId="{08D003BD-4C10-4249-BF94-04C631484FA0}" srcOrd="3" destOrd="0" parTransId="{6D020ABC-BDD2-40A1-845D-DF61FB48F9B7}" sibTransId="{6860619C-3E05-42BE-AB16-0247AF1FA70C}"/>
    <dgm:cxn modelId="{8EC8A7D7-1A02-4698-958B-D599B016DCF1}" srcId="{8E709F3A-A214-4F9D-ADB6-178CA83C965B}" destId="{5DE705E7-0D02-4349-8512-7C518EA7CC85}" srcOrd="0" destOrd="0" parTransId="{DC3774E3-D695-4EFC-BB33-7D927FBC238C}" sibTransId="{30F7D85F-8F79-4B6F-AF1E-6BBE9DE548AC}"/>
    <dgm:cxn modelId="{7D776EE4-8909-4C58-9074-7AFD17DCC4FA}" type="presOf" srcId="{D94B3C83-FEE8-42BB-9A8C-206109CC8190}" destId="{651826BA-ED02-4375-B197-0CFE6CAF9BF1}" srcOrd="0" destOrd="1" presId="urn:microsoft.com/office/officeart/2005/8/layout/StepDownProcess"/>
    <dgm:cxn modelId="{821B3FEB-5F12-48D5-AAD4-35637D62A326}" srcId="{08D003BD-4C10-4249-BF94-04C631484FA0}" destId="{3C879B00-D045-496E-8533-2E9919AC27C2}" srcOrd="3" destOrd="0" parTransId="{D4ECAC3F-7E7C-4D4E-B5E6-E9DAAF138447}" sibTransId="{9B4D06A4-30D8-4E20-B7DF-37872109C20C}"/>
    <dgm:cxn modelId="{93978AF9-8BF2-4FB7-B27B-1C94372ADA70}" srcId="{08D003BD-4C10-4249-BF94-04C631484FA0}" destId="{B0275618-CF3E-4C20-ADD1-710F6E811C8A}" srcOrd="1" destOrd="0" parTransId="{12C72304-BC99-4B04-B5D7-02A2306FFE6B}" sibTransId="{F04CC384-0A5F-4F05-9893-C7061F2324FB}"/>
    <dgm:cxn modelId="{A989A0FC-AB77-4E82-A753-0D0269C7B86A}" type="presOf" srcId="{3C879B00-D045-496E-8533-2E9919AC27C2}" destId="{D6369DD3-A165-47B8-90FF-0064879A6419}" srcOrd="0" destOrd="3" presId="urn:microsoft.com/office/officeart/2005/8/layout/StepDownProcess"/>
    <dgm:cxn modelId="{0DC66A3E-9C4E-4896-806A-E2FB72138CCA}" type="presParOf" srcId="{A073E345-4243-4FE4-BC05-F6723A4899CF}" destId="{D7F3E1CF-9FF6-4BCB-8C5F-C3D1F90A94ED}" srcOrd="0" destOrd="0" presId="urn:microsoft.com/office/officeart/2005/8/layout/StepDownProcess"/>
    <dgm:cxn modelId="{3D27AFAE-4DA5-443D-84B6-E3303A0A0C3E}" type="presParOf" srcId="{D7F3E1CF-9FF6-4BCB-8C5F-C3D1F90A94ED}" destId="{D61A7340-4A85-4030-A0C5-361995AE643F}" srcOrd="0" destOrd="0" presId="urn:microsoft.com/office/officeart/2005/8/layout/StepDownProcess"/>
    <dgm:cxn modelId="{22D59E7F-5547-4BD3-B3F3-D54FC64DF2BD}" type="presParOf" srcId="{D7F3E1CF-9FF6-4BCB-8C5F-C3D1F90A94ED}" destId="{12609998-39FE-4C2D-A96C-70847DD73A9A}" srcOrd="1" destOrd="0" presId="urn:microsoft.com/office/officeart/2005/8/layout/StepDownProcess"/>
    <dgm:cxn modelId="{D0ECB24C-383D-4F3D-85C0-413D12DD2DD1}" type="presParOf" srcId="{D7F3E1CF-9FF6-4BCB-8C5F-C3D1F90A94ED}" destId="{1C96B6AE-6F28-4568-9E7B-E105B9B3E0EB}" srcOrd="2" destOrd="0" presId="urn:microsoft.com/office/officeart/2005/8/layout/StepDownProcess"/>
    <dgm:cxn modelId="{4352A56C-5F4F-4E34-85AC-0ED65A4A3B2B}" type="presParOf" srcId="{A073E345-4243-4FE4-BC05-F6723A4899CF}" destId="{F5BAADAF-14C5-4CB0-AEF5-F9ABFFA74BDB}" srcOrd="1" destOrd="0" presId="urn:microsoft.com/office/officeart/2005/8/layout/StepDownProcess"/>
    <dgm:cxn modelId="{610BF842-E276-4CA5-BCAC-0C4E3D136F44}" type="presParOf" srcId="{A073E345-4243-4FE4-BC05-F6723A4899CF}" destId="{B3AE40E4-F843-48D7-8034-04E9A109C6EC}" srcOrd="2" destOrd="0" presId="urn:microsoft.com/office/officeart/2005/8/layout/StepDownProcess"/>
    <dgm:cxn modelId="{D321F373-CDDF-4893-9AC8-8FEC7C0EDB15}" type="presParOf" srcId="{B3AE40E4-F843-48D7-8034-04E9A109C6EC}" destId="{18E4685A-C502-48E6-82D3-56A0074F3F17}" srcOrd="0" destOrd="0" presId="urn:microsoft.com/office/officeart/2005/8/layout/StepDownProcess"/>
    <dgm:cxn modelId="{22B07BEB-C88B-4F4E-B3CF-6C54C0512D22}" type="presParOf" srcId="{B3AE40E4-F843-48D7-8034-04E9A109C6EC}" destId="{67841060-ECCE-43CA-A926-D4A84E589808}" srcOrd="1" destOrd="0" presId="urn:microsoft.com/office/officeart/2005/8/layout/StepDownProcess"/>
    <dgm:cxn modelId="{77D740EA-D97D-48B1-91CF-81292EEF6B01}" type="presParOf" srcId="{B3AE40E4-F843-48D7-8034-04E9A109C6EC}" destId="{4D823BD2-1F03-4F60-9AC3-01C532A42CB9}" srcOrd="2" destOrd="0" presId="urn:microsoft.com/office/officeart/2005/8/layout/StepDownProcess"/>
    <dgm:cxn modelId="{015666F2-B4BB-4046-8480-4F368765473E}" type="presParOf" srcId="{A073E345-4243-4FE4-BC05-F6723A4899CF}" destId="{0E89AFFF-AC2C-46ED-AC4E-7FB09F44A35E}" srcOrd="3" destOrd="0" presId="urn:microsoft.com/office/officeart/2005/8/layout/StepDownProcess"/>
    <dgm:cxn modelId="{0A8050C6-B434-4401-A9FA-F4C3C0667A8E}" type="presParOf" srcId="{A073E345-4243-4FE4-BC05-F6723A4899CF}" destId="{8583929F-9DCD-4818-95C2-07D138A64961}" srcOrd="4" destOrd="0" presId="urn:microsoft.com/office/officeart/2005/8/layout/StepDownProcess"/>
    <dgm:cxn modelId="{20BA60BB-1A5E-4466-B4BD-671F2096EF08}" type="presParOf" srcId="{8583929F-9DCD-4818-95C2-07D138A64961}" destId="{B0CA5C62-BE4F-4CBC-A729-288289A28E73}" srcOrd="0" destOrd="0" presId="urn:microsoft.com/office/officeart/2005/8/layout/StepDownProcess"/>
    <dgm:cxn modelId="{6A42BC42-2411-4479-ABA2-493CB50235E2}" type="presParOf" srcId="{8583929F-9DCD-4818-95C2-07D138A64961}" destId="{45317030-5DEB-44B6-948A-ECBB216E35CC}" srcOrd="1" destOrd="0" presId="urn:microsoft.com/office/officeart/2005/8/layout/StepDownProcess"/>
    <dgm:cxn modelId="{35C220F1-8D86-4C7B-90BD-33FAFB20FEFE}" type="presParOf" srcId="{8583929F-9DCD-4818-95C2-07D138A64961}" destId="{651826BA-ED02-4375-B197-0CFE6CAF9BF1}" srcOrd="2" destOrd="0" presId="urn:microsoft.com/office/officeart/2005/8/layout/StepDownProcess"/>
    <dgm:cxn modelId="{39A902A1-6321-47B4-B3DA-0B2117F6FDAB}" type="presParOf" srcId="{A073E345-4243-4FE4-BC05-F6723A4899CF}" destId="{4D268F60-13EC-47F5-9A6D-4485386D3FA1}" srcOrd="5" destOrd="0" presId="urn:microsoft.com/office/officeart/2005/8/layout/StepDownProcess"/>
    <dgm:cxn modelId="{1BDAD62C-4A81-4A1F-9C21-DB65A7BF8AE4}" type="presParOf" srcId="{A073E345-4243-4FE4-BC05-F6723A4899CF}" destId="{24847996-1D6C-4DDA-8197-93B7A84E0E18}" srcOrd="6" destOrd="0" presId="urn:microsoft.com/office/officeart/2005/8/layout/StepDownProcess"/>
    <dgm:cxn modelId="{4F2A4BFD-6B68-48AF-8F75-A4FB7972498C}" type="presParOf" srcId="{24847996-1D6C-4DDA-8197-93B7A84E0E18}" destId="{DA64FDA2-4C6E-4907-80AE-801D71DAFE89}" srcOrd="0" destOrd="0" presId="urn:microsoft.com/office/officeart/2005/8/layout/StepDownProcess"/>
    <dgm:cxn modelId="{023B892C-7888-4C3C-A116-C87221311780}" type="presParOf" srcId="{24847996-1D6C-4DDA-8197-93B7A84E0E18}" destId="{9C2FF53C-47ED-4D8D-830F-C4425098131D}" srcOrd="1" destOrd="0" presId="urn:microsoft.com/office/officeart/2005/8/layout/StepDownProcess"/>
    <dgm:cxn modelId="{CC1694EA-3F57-41AC-8F3E-6B1E01F6A36C}" type="presParOf" srcId="{24847996-1D6C-4DDA-8197-93B7A84E0E18}" destId="{D6369DD3-A165-47B8-90FF-0064879A6419}" srcOrd="2" destOrd="0" presId="urn:microsoft.com/office/officeart/2005/8/layout/StepDownProcess"/>
    <dgm:cxn modelId="{689746AA-787C-456C-AAF6-4C43D05096F4}" type="presParOf" srcId="{A073E345-4243-4FE4-BC05-F6723A4899CF}" destId="{940C778C-912F-4819-A7E0-2EBFC22533DC}" srcOrd="7" destOrd="0" presId="urn:microsoft.com/office/officeart/2005/8/layout/StepDownProcess"/>
    <dgm:cxn modelId="{137D4735-F2A9-4A41-AFD7-BC0D22E07CDC}" type="presParOf" srcId="{A073E345-4243-4FE4-BC05-F6723A4899CF}" destId="{8EA925EE-6BE8-4A1F-BA64-A77AC0345FC2}" srcOrd="8" destOrd="0" presId="urn:microsoft.com/office/officeart/2005/8/layout/StepDownProcess"/>
    <dgm:cxn modelId="{151FF11D-8374-4511-B199-8F12CB9FD871}" type="presParOf" srcId="{8EA925EE-6BE8-4A1F-BA64-A77AC0345FC2}" destId="{913E54CD-4F89-4C42-84C2-1D44237672E8}" srcOrd="0" destOrd="0" presId="urn:microsoft.com/office/officeart/2005/8/layout/StepDownProcess"/>
    <dgm:cxn modelId="{DF6C1394-4CCA-4CEB-8D50-2B805C96AF01}" type="presParOf" srcId="{8EA925EE-6BE8-4A1F-BA64-A77AC0345FC2}" destId="{FA804851-11C4-4B87-BF85-76B50023D7DE}" srcOrd="1" destOrd="0" presId="urn:microsoft.com/office/officeart/2005/8/layout/StepDownProcess"/>
    <dgm:cxn modelId="{81979C64-6B32-4894-B917-15908394A153}" type="presParOf" srcId="{8EA925EE-6BE8-4A1F-BA64-A77AC0345FC2}" destId="{AFC23FE6-0656-46C5-B472-3FEB8E806EB7}" srcOrd="2" destOrd="0" presId="urn:microsoft.com/office/officeart/2005/8/layout/StepDownProcess"/>
    <dgm:cxn modelId="{07E08330-0E57-48BA-8D75-935E0052952E}" type="presParOf" srcId="{A073E345-4243-4FE4-BC05-F6723A4899CF}" destId="{0AFBDA78-D97D-4383-B5A0-BA0A3F33DEF9}" srcOrd="9" destOrd="0" presId="urn:microsoft.com/office/officeart/2005/8/layout/StepDownProcess"/>
    <dgm:cxn modelId="{6B5297BE-1AED-44ED-A35A-4D352D60B837}" type="presParOf" srcId="{A073E345-4243-4FE4-BC05-F6723A4899CF}" destId="{0578ADBD-B0E5-415E-A0A1-E4E4BCA8430C}" srcOrd="10" destOrd="0" presId="urn:microsoft.com/office/officeart/2005/8/layout/StepDownProcess"/>
    <dgm:cxn modelId="{5F0BB253-897F-4368-B560-0A59D597F165}" type="presParOf" srcId="{0578ADBD-B0E5-415E-A0A1-E4E4BCA8430C}" destId="{1EFD3FCA-D88C-45B1-923B-C34B7DB09147}"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1A7B2-EF80-43CC-85B5-47FE58882D9F}">
      <dsp:nvSpPr>
        <dsp:cNvPr id="0" name=""/>
        <dsp:cNvSpPr/>
      </dsp:nvSpPr>
      <dsp:spPr>
        <a:xfrm>
          <a:off x="1499"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Data loading</a:t>
          </a:r>
        </a:p>
      </dsp:txBody>
      <dsp:txXfrm>
        <a:off x="1499" y="2206124"/>
        <a:ext cx="1038420" cy="391486"/>
      </dsp:txXfrm>
    </dsp:sp>
    <dsp:sp modelId="{9993FDC4-0262-43D6-B519-ED8E8F0DEB5D}">
      <dsp:nvSpPr>
        <dsp:cNvPr id="0" name=""/>
        <dsp:cNvSpPr/>
      </dsp:nvSpPr>
      <dsp:spPr>
        <a:xfrm>
          <a:off x="214188"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CSV to Pandas </a:t>
          </a:r>
        </a:p>
      </dsp:txBody>
      <dsp:txXfrm>
        <a:off x="237566" y="2620989"/>
        <a:ext cx="991664" cy="751431"/>
      </dsp:txXfrm>
    </dsp:sp>
    <dsp:sp modelId="{F05B1632-4E99-40AC-AE6B-8EC1D9A9BC22}">
      <dsp:nvSpPr>
        <dsp:cNvPr id="0" name=""/>
        <dsp:cNvSpPr/>
      </dsp:nvSpPr>
      <dsp:spPr>
        <a:xfrm>
          <a:off x="1197341" y="2272599"/>
          <a:ext cx="333732" cy="2585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197341" y="2324306"/>
        <a:ext cx="256171" cy="155122"/>
      </dsp:txXfrm>
    </dsp:sp>
    <dsp:sp modelId="{5C6BC170-0A9B-48B0-AC2A-444668B45FD4}">
      <dsp:nvSpPr>
        <dsp:cNvPr id="0" name=""/>
        <dsp:cNvSpPr/>
      </dsp:nvSpPr>
      <dsp:spPr>
        <a:xfrm>
          <a:off x="1669603"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Data exploration</a:t>
          </a:r>
        </a:p>
      </dsp:txBody>
      <dsp:txXfrm>
        <a:off x="1669603" y="2206124"/>
        <a:ext cx="1038420" cy="391486"/>
      </dsp:txXfrm>
    </dsp:sp>
    <dsp:sp modelId="{54052587-E943-4424-8960-56B13D12E728}">
      <dsp:nvSpPr>
        <dsp:cNvPr id="0" name=""/>
        <dsp:cNvSpPr/>
      </dsp:nvSpPr>
      <dsp:spPr>
        <a:xfrm>
          <a:off x="1882292"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Categorical and numerical columns</a:t>
          </a:r>
        </a:p>
        <a:p>
          <a:pPr marL="57150" lvl="1" indent="-57150" algn="l" defTabSz="444500">
            <a:lnSpc>
              <a:spcPct val="90000"/>
            </a:lnSpc>
            <a:spcBef>
              <a:spcPct val="0"/>
            </a:spcBef>
            <a:spcAft>
              <a:spcPct val="15000"/>
            </a:spcAft>
            <a:buChar char="•"/>
          </a:pPr>
          <a:r>
            <a:rPr lang="en-IN" sz="1000" kern="1200" dirty="0"/>
            <a:t>Null values</a:t>
          </a:r>
        </a:p>
      </dsp:txBody>
      <dsp:txXfrm>
        <a:off x="1905670" y="2620989"/>
        <a:ext cx="991664" cy="751431"/>
      </dsp:txXfrm>
    </dsp:sp>
    <dsp:sp modelId="{6354CE8C-F4E3-4404-9035-F4CBA2DB7E5D}">
      <dsp:nvSpPr>
        <dsp:cNvPr id="0" name=""/>
        <dsp:cNvSpPr/>
      </dsp:nvSpPr>
      <dsp:spPr>
        <a:xfrm>
          <a:off x="2865444" y="2272599"/>
          <a:ext cx="333732" cy="2585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865444" y="2324306"/>
        <a:ext cx="256171" cy="155122"/>
      </dsp:txXfrm>
    </dsp:sp>
    <dsp:sp modelId="{5F1A096E-3E9C-4EB3-80DE-10D2FFFB9E51}">
      <dsp:nvSpPr>
        <dsp:cNvPr id="0" name=""/>
        <dsp:cNvSpPr/>
      </dsp:nvSpPr>
      <dsp:spPr>
        <a:xfrm>
          <a:off x="3337707"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Data processing</a:t>
          </a:r>
        </a:p>
      </dsp:txBody>
      <dsp:txXfrm>
        <a:off x="3337707" y="2206124"/>
        <a:ext cx="1038420" cy="391486"/>
      </dsp:txXfrm>
    </dsp:sp>
    <dsp:sp modelId="{83D37625-8B18-4675-BDF7-BE57AA0B94E8}">
      <dsp:nvSpPr>
        <dsp:cNvPr id="0" name=""/>
        <dsp:cNvSpPr/>
      </dsp:nvSpPr>
      <dsp:spPr>
        <a:xfrm>
          <a:off x="3550395"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Missing values</a:t>
          </a:r>
        </a:p>
        <a:p>
          <a:pPr marL="57150" lvl="1" indent="-57150" algn="l" defTabSz="444500">
            <a:lnSpc>
              <a:spcPct val="90000"/>
            </a:lnSpc>
            <a:spcBef>
              <a:spcPct val="0"/>
            </a:spcBef>
            <a:spcAft>
              <a:spcPct val="15000"/>
            </a:spcAft>
            <a:buChar char="•"/>
          </a:pPr>
          <a:r>
            <a:rPr lang="en-IN" sz="1000" kern="1200" dirty="0"/>
            <a:t>Encoding</a:t>
          </a:r>
        </a:p>
      </dsp:txBody>
      <dsp:txXfrm>
        <a:off x="3573773" y="2620989"/>
        <a:ext cx="991664" cy="751431"/>
      </dsp:txXfrm>
    </dsp:sp>
    <dsp:sp modelId="{9AF91BED-5EFD-4B03-A63D-F77D688CCDC8}">
      <dsp:nvSpPr>
        <dsp:cNvPr id="0" name=""/>
        <dsp:cNvSpPr/>
      </dsp:nvSpPr>
      <dsp:spPr>
        <a:xfrm>
          <a:off x="4533548" y="2272599"/>
          <a:ext cx="333732" cy="2585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533548" y="2324306"/>
        <a:ext cx="256171" cy="155122"/>
      </dsp:txXfrm>
    </dsp:sp>
    <dsp:sp modelId="{AEC84A6E-E536-44B2-8844-A3550FBA71E0}">
      <dsp:nvSpPr>
        <dsp:cNvPr id="0" name=""/>
        <dsp:cNvSpPr/>
      </dsp:nvSpPr>
      <dsp:spPr>
        <a:xfrm>
          <a:off x="5005810"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Research questions</a:t>
          </a:r>
        </a:p>
      </dsp:txBody>
      <dsp:txXfrm>
        <a:off x="5005810" y="2206124"/>
        <a:ext cx="1038420" cy="391486"/>
      </dsp:txXfrm>
    </dsp:sp>
    <dsp:sp modelId="{50DC00CB-49C7-469D-8EE9-E87B440C7130}">
      <dsp:nvSpPr>
        <dsp:cNvPr id="0" name=""/>
        <dsp:cNvSpPr/>
      </dsp:nvSpPr>
      <dsp:spPr>
        <a:xfrm>
          <a:off x="5218499"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Temporal trends</a:t>
          </a:r>
        </a:p>
        <a:p>
          <a:pPr marL="57150" lvl="1" indent="-57150" algn="l" defTabSz="444500">
            <a:lnSpc>
              <a:spcPct val="90000"/>
            </a:lnSpc>
            <a:spcBef>
              <a:spcPct val="0"/>
            </a:spcBef>
            <a:spcAft>
              <a:spcPct val="15000"/>
            </a:spcAft>
            <a:buChar char="•"/>
          </a:pPr>
          <a:r>
            <a:rPr lang="en-IN" sz="1000" kern="1200" dirty="0"/>
            <a:t>Geographic variations</a:t>
          </a:r>
        </a:p>
      </dsp:txBody>
      <dsp:txXfrm>
        <a:off x="5241877" y="2620989"/>
        <a:ext cx="991664" cy="751431"/>
      </dsp:txXfrm>
    </dsp:sp>
    <dsp:sp modelId="{BE617CE4-393B-4029-A3CD-6A462839B32D}">
      <dsp:nvSpPr>
        <dsp:cNvPr id="0" name=""/>
        <dsp:cNvSpPr/>
      </dsp:nvSpPr>
      <dsp:spPr>
        <a:xfrm>
          <a:off x="6201651" y="2272599"/>
          <a:ext cx="333732" cy="2585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6201651" y="2324306"/>
        <a:ext cx="256171" cy="155122"/>
      </dsp:txXfrm>
    </dsp:sp>
    <dsp:sp modelId="{0BE6F958-D1CA-4EE4-B0C1-322B75015C84}">
      <dsp:nvSpPr>
        <dsp:cNvPr id="0" name=""/>
        <dsp:cNvSpPr/>
      </dsp:nvSpPr>
      <dsp:spPr>
        <a:xfrm>
          <a:off x="6673914"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Additional categorization</a:t>
          </a:r>
        </a:p>
      </dsp:txBody>
      <dsp:txXfrm>
        <a:off x="6673914" y="2206124"/>
        <a:ext cx="1038420" cy="391486"/>
      </dsp:txXfrm>
    </dsp:sp>
    <dsp:sp modelId="{7F85E21B-2933-4164-B517-F9CAB709CE82}">
      <dsp:nvSpPr>
        <dsp:cNvPr id="0" name=""/>
        <dsp:cNvSpPr/>
      </dsp:nvSpPr>
      <dsp:spPr>
        <a:xfrm>
          <a:off x="6886602"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Sentiment impact</a:t>
          </a:r>
        </a:p>
      </dsp:txBody>
      <dsp:txXfrm>
        <a:off x="6909980" y="2620989"/>
        <a:ext cx="991664" cy="751431"/>
      </dsp:txXfrm>
    </dsp:sp>
    <dsp:sp modelId="{CD7A0CCE-3A65-4060-8E79-4CA727471FB0}">
      <dsp:nvSpPr>
        <dsp:cNvPr id="0" name=""/>
        <dsp:cNvSpPr/>
      </dsp:nvSpPr>
      <dsp:spPr>
        <a:xfrm>
          <a:off x="7869755" y="2272599"/>
          <a:ext cx="333732" cy="2585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7869755" y="2324306"/>
        <a:ext cx="256171" cy="155122"/>
      </dsp:txXfrm>
    </dsp:sp>
    <dsp:sp modelId="{DCAC2C04-9018-4AB1-9862-6F11EF7A2F4E}">
      <dsp:nvSpPr>
        <dsp:cNvPr id="0" name=""/>
        <dsp:cNvSpPr/>
      </dsp:nvSpPr>
      <dsp:spPr>
        <a:xfrm>
          <a:off x="8342017"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Model building</a:t>
          </a:r>
        </a:p>
      </dsp:txBody>
      <dsp:txXfrm>
        <a:off x="8342017" y="2206124"/>
        <a:ext cx="1038420" cy="391486"/>
      </dsp:txXfrm>
    </dsp:sp>
    <dsp:sp modelId="{74C0CBEC-E775-4602-B3BC-F9EB1563C4BD}">
      <dsp:nvSpPr>
        <dsp:cNvPr id="0" name=""/>
        <dsp:cNvSpPr/>
      </dsp:nvSpPr>
      <dsp:spPr>
        <a:xfrm>
          <a:off x="8554706"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Count </a:t>
          </a:r>
          <a:r>
            <a:rPr lang="en-IN" sz="1000" kern="1200" dirty="0" err="1"/>
            <a:t>vectorizor</a:t>
          </a:r>
          <a:r>
            <a:rPr lang="en-IN" sz="1000" kern="1200" dirty="0"/>
            <a:t> </a:t>
          </a:r>
        </a:p>
        <a:p>
          <a:pPr marL="57150" lvl="1" indent="-57150" algn="l" defTabSz="444500">
            <a:lnSpc>
              <a:spcPct val="90000"/>
            </a:lnSpc>
            <a:spcBef>
              <a:spcPct val="0"/>
            </a:spcBef>
            <a:spcAft>
              <a:spcPct val="15000"/>
            </a:spcAft>
            <a:buChar char="•"/>
          </a:pPr>
          <a:r>
            <a:rPr lang="en-IN" sz="1000" kern="1200" dirty="0"/>
            <a:t>TFIDF</a:t>
          </a:r>
        </a:p>
        <a:p>
          <a:pPr marL="57150" lvl="1" indent="-57150" algn="l" defTabSz="444500">
            <a:lnSpc>
              <a:spcPct val="90000"/>
            </a:lnSpc>
            <a:spcBef>
              <a:spcPct val="0"/>
            </a:spcBef>
            <a:spcAft>
              <a:spcPct val="15000"/>
            </a:spcAft>
            <a:buChar char="•"/>
          </a:pPr>
          <a:r>
            <a:rPr lang="en-IN" sz="1000" kern="1200" dirty="0" err="1"/>
            <a:t>GloVe</a:t>
          </a:r>
          <a:endParaRPr lang="en-IN" sz="1000" kern="1200" dirty="0"/>
        </a:p>
      </dsp:txBody>
      <dsp:txXfrm>
        <a:off x="8578084" y="2620989"/>
        <a:ext cx="991664" cy="751431"/>
      </dsp:txXfrm>
    </dsp:sp>
    <dsp:sp modelId="{5118DC78-961D-43E9-B3E7-A4CA0003EBE6}">
      <dsp:nvSpPr>
        <dsp:cNvPr id="0" name=""/>
        <dsp:cNvSpPr/>
      </dsp:nvSpPr>
      <dsp:spPr>
        <a:xfrm>
          <a:off x="9537858" y="2272599"/>
          <a:ext cx="333732" cy="2585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9537858" y="2324306"/>
        <a:ext cx="256171" cy="155122"/>
      </dsp:txXfrm>
    </dsp:sp>
    <dsp:sp modelId="{E0B387C9-E463-471B-9AC1-EB6C167C8D0D}">
      <dsp:nvSpPr>
        <dsp:cNvPr id="0" name=""/>
        <dsp:cNvSpPr/>
      </dsp:nvSpPr>
      <dsp:spPr>
        <a:xfrm>
          <a:off x="10010121" y="2206124"/>
          <a:ext cx="1038420" cy="5872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IN" sz="1000" kern="1200" dirty="0"/>
            <a:t>Results &amp; Conclusion</a:t>
          </a:r>
        </a:p>
      </dsp:txBody>
      <dsp:txXfrm>
        <a:off x="10010121" y="2206124"/>
        <a:ext cx="1038420" cy="391486"/>
      </dsp:txXfrm>
    </dsp:sp>
    <dsp:sp modelId="{486A4D7E-4C65-4DC9-A294-6BF0C7E09F04}">
      <dsp:nvSpPr>
        <dsp:cNvPr id="0" name=""/>
        <dsp:cNvSpPr/>
      </dsp:nvSpPr>
      <dsp:spPr>
        <a:xfrm>
          <a:off x="10222809" y="2597611"/>
          <a:ext cx="1038420" cy="798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A7340-4A85-4030-A0C5-361995AE643F}">
      <dsp:nvSpPr>
        <dsp:cNvPr id="0" name=""/>
        <dsp:cNvSpPr/>
      </dsp:nvSpPr>
      <dsp:spPr>
        <a:xfrm rot="5400000">
          <a:off x="2204212" y="942550"/>
          <a:ext cx="811324" cy="923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609998-39FE-4C2D-A96C-70847DD73A9A}">
      <dsp:nvSpPr>
        <dsp:cNvPr id="0" name=""/>
        <dsp:cNvSpPr/>
      </dsp:nvSpPr>
      <dsp:spPr>
        <a:xfrm>
          <a:off x="1989260" y="43180"/>
          <a:ext cx="1365793" cy="9560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Removing Stop words</a:t>
          </a:r>
        </a:p>
      </dsp:txBody>
      <dsp:txXfrm>
        <a:off x="2035937" y="89857"/>
        <a:ext cx="1272439" cy="862657"/>
      </dsp:txXfrm>
    </dsp:sp>
    <dsp:sp modelId="{1C96B6AE-6F28-4568-9E7B-E105B9B3E0EB}">
      <dsp:nvSpPr>
        <dsp:cNvPr id="0" name=""/>
        <dsp:cNvSpPr/>
      </dsp:nvSpPr>
      <dsp:spPr>
        <a:xfrm>
          <a:off x="3355054" y="134358"/>
          <a:ext cx="993347" cy="772690"/>
        </a:xfrm>
        <a:prstGeom prst="rect">
          <a:avLst/>
        </a:prstGeom>
        <a:noFill/>
        <a:ln>
          <a:noFill/>
        </a:ln>
        <a:effectLst/>
      </dsp:spPr>
      <dsp:style>
        <a:lnRef idx="0">
          <a:scrgbClr r="0" g="0" b="0"/>
        </a:lnRef>
        <a:fillRef idx="0">
          <a:scrgbClr r="0" g="0" b="0"/>
        </a:fillRef>
        <a:effectRef idx="0">
          <a:scrgbClr r="0" g="0" b="0"/>
        </a:effectRef>
        <a:fontRef idx="minor"/>
      </dsp:style>
    </dsp:sp>
    <dsp:sp modelId="{18E4685A-C502-48E6-82D3-56A0074F3F17}">
      <dsp:nvSpPr>
        <dsp:cNvPr id="0" name=""/>
        <dsp:cNvSpPr/>
      </dsp:nvSpPr>
      <dsp:spPr>
        <a:xfrm rot="5400000">
          <a:off x="3336600" y="2016466"/>
          <a:ext cx="811324" cy="923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841060-ECCE-43CA-A926-D4A84E589808}">
      <dsp:nvSpPr>
        <dsp:cNvPr id="0" name=""/>
        <dsp:cNvSpPr/>
      </dsp:nvSpPr>
      <dsp:spPr>
        <a:xfrm>
          <a:off x="3121648" y="1117096"/>
          <a:ext cx="1365793" cy="9560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Splitting the dataset (80:20)</a:t>
          </a:r>
        </a:p>
      </dsp:txBody>
      <dsp:txXfrm>
        <a:off x="3168325" y="1163773"/>
        <a:ext cx="1272439" cy="862657"/>
      </dsp:txXfrm>
    </dsp:sp>
    <dsp:sp modelId="{4D823BD2-1F03-4F60-9AC3-01C532A42CB9}">
      <dsp:nvSpPr>
        <dsp:cNvPr id="0" name=""/>
        <dsp:cNvSpPr/>
      </dsp:nvSpPr>
      <dsp:spPr>
        <a:xfrm>
          <a:off x="4487441" y="1208274"/>
          <a:ext cx="993347" cy="772690"/>
        </a:xfrm>
        <a:prstGeom prst="rect">
          <a:avLst/>
        </a:prstGeom>
        <a:noFill/>
        <a:ln>
          <a:noFill/>
        </a:ln>
        <a:effectLst/>
      </dsp:spPr>
      <dsp:style>
        <a:lnRef idx="0">
          <a:scrgbClr r="0" g="0" b="0"/>
        </a:lnRef>
        <a:fillRef idx="0">
          <a:scrgbClr r="0" g="0" b="0"/>
        </a:fillRef>
        <a:effectRef idx="0">
          <a:scrgbClr r="0" g="0" b="0"/>
        </a:effectRef>
        <a:fontRef idx="minor"/>
      </dsp:style>
    </dsp:sp>
    <dsp:sp modelId="{B0CA5C62-BE4F-4CBC-A729-288289A28E73}">
      <dsp:nvSpPr>
        <dsp:cNvPr id="0" name=""/>
        <dsp:cNvSpPr/>
      </dsp:nvSpPr>
      <dsp:spPr>
        <a:xfrm rot="5400000">
          <a:off x="4468988" y="3090382"/>
          <a:ext cx="811324" cy="923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17030-5DEB-44B6-948A-ECBB216E35CC}">
      <dsp:nvSpPr>
        <dsp:cNvPr id="0" name=""/>
        <dsp:cNvSpPr/>
      </dsp:nvSpPr>
      <dsp:spPr>
        <a:xfrm>
          <a:off x="4254036" y="2191012"/>
          <a:ext cx="1365793" cy="9560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NLP Methods</a:t>
          </a:r>
        </a:p>
      </dsp:txBody>
      <dsp:txXfrm>
        <a:off x="4300713" y="2237689"/>
        <a:ext cx="1272439" cy="862657"/>
      </dsp:txXfrm>
    </dsp:sp>
    <dsp:sp modelId="{651826BA-ED02-4375-B197-0CFE6CAF9BF1}">
      <dsp:nvSpPr>
        <dsp:cNvPr id="0" name=""/>
        <dsp:cNvSpPr/>
      </dsp:nvSpPr>
      <dsp:spPr>
        <a:xfrm>
          <a:off x="5619829" y="2282189"/>
          <a:ext cx="993347" cy="77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IN" sz="900" kern="1200" dirty="0"/>
            <a:t>Count </a:t>
          </a:r>
          <a:r>
            <a:rPr lang="en-IN" sz="900" kern="1200" dirty="0" err="1"/>
            <a:t>Vectorisor</a:t>
          </a:r>
          <a:r>
            <a:rPr lang="en-IN" sz="900" kern="1200" dirty="0"/>
            <a:t>: 62.1%</a:t>
          </a:r>
        </a:p>
        <a:p>
          <a:pPr marL="57150" lvl="1" indent="-57150" algn="l" defTabSz="400050">
            <a:lnSpc>
              <a:spcPct val="90000"/>
            </a:lnSpc>
            <a:spcBef>
              <a:spcPct val="0"/>
            </a:spcBef>
            <a:spcAft>
              <a:spcPct val="15000"/>
            </a:spcAft>
            <a:buChar char="•"/>
          </a:pPr>
          <a:r>
            <a:rPr lang="en-IN" sz="900" kern="1200" dirty="0"/>
            <a:t>TFIDF: 61.8%</a:t>
          </a:r>
        </a:p>
        <a:p>
          <a:pPr marL="57150" lvl="1" indent="-57150" algn="l" defTabSz="400050">
            <a:lnSpc>
              <a:spcPct val="90000"/>
            </a:lnSpc>
            <a:spcBef>
              <a:spcPct val="0"/>
            </a:spcBef>
            <a:spcAft>
              <a:spcPct val="15000"/>
            </a:spcAft>
            <a:buChar char="•"/>
          </a:pPr>
          <a:r>
            <a:rPr lang="en-IN" sz="900" kern="1200" dirty="0" err="1"/>
            <a:t>GloVe</a:t>
          </a:r>
          <a:r>
            <a:rPr lang="en-IN" sz="900" kern="1200" dirty="0"/>
            <a:t>: 62.4%</a:t>
          </a:r>
        </a:p>
      </dsp:txBody>
      <dsp:txXfrm>
        <a:off x="5619829" y="2282189"/>
        <a:ext cx="993347" cy="772690"/>
      </dsp:txXfrm>
    </dsp:sp>
    <dsp:sp modelId="{DA64FDA2-4C6E-4907-80AE-801D71DAFE89}">
      <dsp:nvSpPr>
        <dsp:cNvPr id="0" name=""/>
        <dsp:cNvSpPr/>
      </dsp:nvSpPr>
      <dsp:spPr>
        <a:xfrm rot="5400000">
          <a:off x="5601376" y="4164298"/>
          <a:ext cx="811324" cy="923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2FF53C-47ED-4D8D-830F-C4425098131D}">
      <dsp:nvSpPr>
        <dsp:cNvPr id="0" name=""/>
        <dsp:cNvSpPr/>
      </dsp:nvSpPr>
      <dsp:spPr>
        <a:xfrm>
          <a:off x="5386424" y="3264928"/>
          <a:ext cx="1365793" cy="9560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Grid Search and Cross Validation</a:t>
          </a:r>
        </a:p>
      </dsp:txBody>
      <dsp:txXfrm>
        <a:off x="5433101" y="3311605"/>
        <a:ext cx="1272439" cy="862657"/>
      </dsp:txXfrm>
    </dsp:sp>
    <dsp:sp modelId="{D6369DD3-A165-47B8-90FF-0064879A6419}">
      <dsp:nvSpPr>
        <dsp:cNvPr id="0" name=""/>
        <dsp:cNvSpPr/>
      </dsp:nvSpPr>
      <dsp:spPr>
        <a:xfrm>
          <a:off x="6752217" y="3356105"/>
          <a:ext cx="993347" cy="77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IN" sz="900" kern="1200" dirty="0"/>
            <a:t>SVM</a:t>
          </a:r>
        </a:p>
        <a:p>
          <a:pPr marL="57150" lvl="1" indent="-57150" algn="l" defTabSz="400050">
            <a:lnSpc>
              <a:spcPct val="90000"/>
            </a:lnSpc>
            <a:spcBef>
              <a:spcPct val="0"/>
            </a:spcBef>
            <a:spcAft>
              <a:spcPct val="15000"/>
            </a:spcAft>
            <a:buChar char="•"/>
          </a:pPr>
          <a:r>
            <a:rPr lang="en-IN" sz="900" kern="1200" dirty="0"/>
            <a:t>C: 1</a:t>
          </a:r>
        </a:p>
        <a:p>
          <a:pPr marL="57150" lvl="1" indent="-57150" algn="l" defTabSz="400050">
            <a:lnSpc>
              <a:spcPct val="90000"/>
            </a:lnSpc>
            <a:spcBef>
              <a:spcPct val="0"/>
            </a:spcBef>
            <a:spcAft>
              <a:spcPct val="15000"/>
            </a:spcAft>
            <a:buChar char="•"/>
          </a:pPr>
          <a:r>
            <a:rPr lang="en-IN" sz="900" kern="1200" dirty="0"/>
            <a:t>Kernel: </a:t>
          </a:r>
          <a:r>
            <a:rPr lang="en-IN" sz="900" kern="1200" dirty="0" err="1"/>
            <a:t>rbf</a:t>
          </a:r>
          <a:endParaRPr lang="en-IN" sz="900" kern="1200" dirty="0"/>
        </a:p>
        <a:p>
          <a:pPr marL="57150" lvl="1" indent="-57150" algn="l" defTabSz="400050">
            <a:lnSpc>
              <a:spcPct val="90000"/>
            </a:lnSpc>
            <a:spcBef>
              <a:spcPct val="0"/>
            </a:spcBef>
            <a:spcAft>
              <a:spcPct val="15000"/>
            </a:spcAft>
            <a:buChar char="•"/>
          </a:pPr>
          <a:r>
            <a:rPr lang="en-IN" sz="900" kern="1200" dirty="0"/>
            <a:t>CV: 5</a:t>
          </a:r>
        </a:p>
      </dsp:txBody>
      <dsp:txXfrm>
        <a:off x="6752217" y="3356105"/>
        <a:ext cx="993347" cy="772690"/>
      </dsp:txXfrm>
    </dsp:sp>
    <dsp:sp modelId="{913E54CD-4F89-4C42-84C2-1D44237672E8}">
      <dsp:nvSpPr>
        <dsp:cNvPr id="0" name=""/>
        <dsp:cNvSpPr/>
      </dsp:nvSpPr>
      <dsp:spPr>
        <a:xfrm rot="5400000">
          <a:off x="6733763" y="5238214"/>
          <a:ext cx="811324" cy="92366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804851-11C4-4B87-BF85-76B50023D7DE}">
      <dsp:nvSpPr>
        <dsp:cNvPr id="0" name=""/>
        <dsp:cNvSpPr/>
      </dsp:nvSpPr>
      <dsp:spPr>
        <a:xfrm>
          <a:off x="6518812" y="4338844"/>
          <a:ext cx="1365793" cy="9560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Performance Metrics</a:t>
          </a:r>
        </a:p>
      </dsp:txBody>
      <dsp:txXfrm>
        <a:off x="6565489" y="4385521"/>
        <a:ext cx="1272439" cy="862657"/>
      </dsp:txXfrm>
    </dsp:sp>
    <dsp:sp modelId="{AFC23FE6-0656-46C5-B472-3FEB8E806EB7}">
      <dsp:nvSpPr>
        <dsp:cNvPr id="0" name=""/>
        <dsp:cNvSpPr/>
      </dsp:nvSpPr>
      <dsp:spPr>
        <a:xfrm>
          <a:off x="7884605" y="4430021"/>
          <a:ext cx="993347" cy="77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IN" sz="900" kern="1200" dirty="0"/>
            <a:t>Confusion matrix</a:t>
          </a:r>
        </a:p>
      </dsp:txBody>
      <dsp:txXfrm>
        <a:off x="7884605" y="4430021"/>
        <a:ext cx="993347" cy="772690"/>
      </dsp:txXfrm>
    </dsp:sp>
    <dsp:sp modelId="{1EFD3FCA-D88C-45B1-923B-C34B7DB09147}">
      <dsp:nvSpPr>
        <dsp:cNvPr id="0" name=""/>
        <dsp:cNvSpPr/>
      </dsp:nvSpPr>
      <dsp:spPr>
        <a:xfrm>
          <a:off x="7651199" y="5412760"/>
          <a:ext cx="1365793" cy="9560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Prediction</a:t>
          </a:r>
        </a:p>
      </dsp:txBody>
      <dsp:txXfrm>
        <a:off x="7697876" y="5459437"/>
        <a:ext cx="1272439" cy="8626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11/14/2023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11/14/2023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146045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 Data Description and Source</a:t>
            </a:r>
            <a:br>
              <a:rPr lang="en-US" dirty="0"/>
            </a:br>
            <a:r>
              <a:rPr lang="en-US" b="0" i="0" dirty="0">
                <a:effectLst/>
                <a:latin typeface="Arial" panose="020B0604020202020204" pitchFamily="34" charset="0"/>
              </a:rPr>
              <a:t>• Research Questions</a:t>
            </a:r>
            <a:br>
              <a:rPr lang="en-US" dirty="0"/>
            </a:br>
            <a:r>
              <a:rPr lang="en-US" b="0" i="0" dirty="0">
                <a:effectLst/>
                <a:latin typeface="Arial" panose="020B0604020202020204" pitchFamily="34" charset="0"/>
              </a:rPr>
              <a:t>• Methodology (including any data cleaning)</a:t>
            </a:r>
            <a:br>
              <a:rPr lang="en-US" dirty="0"/>
            </a:br>
            <a:r>
              <a:rPr lang="en-US" b="0" i="0" dirty="0">
                <a:effectLst/>
                <a:latin typeface="Arial" panose="020B0604020202020204" pitchFamily="34" charset="0"/>
              </a:rPr>
              <a:t>• Results and Discussion</a:t>
            </a:r>
            <a:br>
              <a:rPr lang="en-US" dirty="0"/>
            </a:br>
            <a:r>
              <a:rPr lang="en-US" b="0" i="0" dirty="0">
                <a:effectLst/>
                <a:latin typeface="Arial" panose="020B0604020202020204" pitchFamily="34" charset="0"/>
              </a:rPr>
              <a:t>• Conclusions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83252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11</a:t>
            </a:fld>
            <a:endParaRPr lang="en-US" dirty="0"/>
          </a:p>
        </p:txBody>
      </p:sp>
    </p:spTree>
    <p:extLst>
      <p:ext uri="{BB962C8B-B14F-4D97-AF65-F5344CB8AC3E}">
        <p14:creationId xmlns:p14="http://schemas.microsoft.com/office/powerpoint/2010/main" val="312424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Bad flight, Cancelled flight, Customer service issue, damaged luggage, flight attendant complaints, flight booking problems, late flight, lost luggage, longlines</a:t>
            </a:r>
          </a:p>
        </p:txBody>
      </p:sp>
      <p:sp>
        <p:nvSpPr>
          <p:cNvPr id="4" name="Slide Number Placeholder 3"/>
          <p:cNvSpPr>
            <a:spLocks noGrp="1"/>
          </p:cNvSpPr>
          <p:nvPr>
            <p:ph type="sldNum" sz="quarter" idx="5"/>
          </p:nvPr>
        </p:nvSpPr>
        <p:spPr/>
        <p:txBody>
          <a:bodyPr/>
          <a:lstStyle/>
          <a:p>
            <a:fld id="{6DC51814-3B91-4036-94D2-3977634EE214}" type="slidenum">
              <a:rPr lang="en-US" smtClean="0"/>
              <a:t>12</a:t>
            </a:fld>
            <a:endParaRPr lang="en-US" dirty="0"/>
          </a:p>
        </p:txBody>
      </p:sp>
    </p:spTree>
    <p:extLst>
      <p:ext uri="{BB962C8B-B14F-4D97-AF65-F5344CB8AC3E}">
        <p14:creationId xmlns:p14="http://schemas.microsoft.com/office/powerpoint/2010/main" val="377382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Houston, </a:t>
            </a:r>
            <a:r>
              <a:rPr lang="en-IN" dirty="0" err="1"/>
              <a:t>Nahsville</a:t>
            </a:r>
            <a:r>
              <a:rPr lang="en-IN" dirty="0"/>
              <a:t>, Philly</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14</a:t>
            </a:fld>
            <a:endParaRPr lang="en-US" dirty="0"/>
          </a:p>
        </p:txBody>
      </p:sp>
    </p:spTree>
    <p:extLst>
      <p:ext uri="{BB962C8B-B14F-4D97-AF65-F5344CB8AC3E}">
        <p14:creationId xmlns:p14="http://schemas.microsoft.com/office/powerpoint/2010/main" val="24634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16</a:t>
            </a:fld>
            <a:endParaRPr lang="en-US" dirty="0"/>
          </a:p>
        </p:txBody>
      </p:sp>
    </p:spTree>
    <p:extLst>
      <p:ext uri="{BB962C8B-B14F-4D97-AF65-F5344CB8AC3E}">
        <p14:creationId xmlns:p14="http://schemas.microsoft.com/office/powerpoint/2010/main" val="4149390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kaggle.com/datasets/crowdflower/twitter-airline-sentiment" TargetMode="Externa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05625" y="179295"/>
            <a:ext cx="4986338" cy="2725270"/>
          </a:xfrm>
        </p:spPr>
        <p:txBody>
          <a:bodyPr/>
          <a:lstStyle/>
          <a:p>
            <a:r>
              <a:rPr lang="en-US" dirty="0"/>
              <a:t>Twitter Airline Sentiment Analysis</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3110754"/>
            <a:ext cx="4986338" cy="2793158"/>
          </a:xfrm>
        </p:spPr>
        <p:txBody>
          <a:bodyPr>
            <a:normAutofit/>
          </a:bodyPr>
          <a:lstStyle/>
          <a:p>
            <a:r>
              <a:rPr lang="en-US" sz="2000" dirty="0"/>
              <a:t>Web and Social Analytics Course Project</a:t>
            </a:r>
          </a:p>
          <a:p>
            <a:r>
              <a:rPr lang="en-US" dirty="0"/>
              <a:t>Group 3</a:t>
            </a:r>
          </a:p>
          <a:p>
            <a:pPr marL="342900" indent="-342900">
              <a:buFont typeface="Arial" panose="020B0604020202020204" pitchFamily="34" charset="0"/>
              <a:buChar char="•"/>
            </a:pPr>
            <a:r>
              <a:rPr lang="en-IN" sz="1800" b="0" i="0" dirty="0">
                <a:effectLst/>
              </a:rPr>
              <a:t>Rafia Fasih </a:t>
            </a:r>
          </a:p>
          <a:p>
            <a:pPr marL="342900" indent="-342900">
              <a:buFont typeface="Arial" panose="020B0604020202020204" pitchFamily="34" charset="0"/>
              <a:buChar char="•"/>
            </a:pPr>
            <a:r>
              <a:rPr lang="en-IN" sz="1800" b="0" i="0" dirty="0">
                <a:effectLst/>
              </a:rPr>
              <a:t>Varun Milind Joshi</a:t>
            </a:r>
          </a:p>
          <a:p>
            <a:pPr marL="342900" indent="-342900">
              <a:buFont typeface="Arial" panose="020B0604020202020204" pitchFamily="34" charset="0"/>
              <a:buChar char="•"/>
            </a:pPr>
            <a:r>
              <a:rPr lang="en-IN" sz="1800" b="0" i="0" dirty="0">
                <a:effectLst/>
              </a:rPr>
              <a:t> Safoora Naureen</a:t>
            </a:r>
          </a:p>
          <a:p>
            <a:pPr marL="342900" indent="-342900">
              <a:buFont typeface="Arial" panose="020B0604020202020204" pitchFamily="34" charset="0"/>
              <a:buChar char="•"/>
            </a:pPr>
            <a:r>
              <a:rPr lang="en-IN" sz="1800" b="0" i="0" dirty="0">
                <a:effectLst/>
              </a:rPr>
              <a:t> </a:t>
            </a:r>
            <a:r>
              <a:rPr lang="en-IN" sz="1800" b="0" i="0" dirty="0" err="1">
                <a:effectLst/>
              </a:rPr>
              <a:t>Rishitha</a:t>
            </a:r>
            <a:r>
              <a:rPr lang="en-IN" sz="1800" b="0" i="0" dirty="0">
                <a:effectLst/>
              </a:rPr>
              <a:t> Reddy </a:t>
            </a:r>
            <a:r>
              <a:rPr lang="en-IN" sz="1800" b="0" i="0" dirty="0" err="1">
                <a:effectLst/>
              </a:rPr>
              <a:t>Chinnareddy</a:t>
            </a:r>
            <a:r>
              <a:rPr lang="en-IN" sz="1800" b="0" i="0" dirty="0">
                <a:effectLst/>
              </a:rPr>
              <a:t> gari</a:t>
            </a:r>
            <a:endParaRPr lang="en-US" sz="2000" dirty="0"/>
          </a:p>
        </p:txBody>
      </p:sp>
      <p:pic>
        <p:nvPicPr>
          <p:cNvPr id="5" name="Picture 4">
            <a:extLst>
              <a:ext uri="{FF2B5EF4-FFF2-40B4-BE49-F238E27FC236}">
                <a16:creationId xmlns:a16="http://schemas.microsoft.com/office/drawing/2014/main" id="{D3F28297-816C-DD7A-E4E6-E5140C706D62}"/>
              </a:ext>
            </a:extLst>
          </p:cNvPr>
          <p:cNvPicPr>
            <a:picLocks noChangeAspect="1"/>
          </p:cNvPicPr>
          <p:nvPr/>
        </p:nvPicPr>
        <p:blipFill>
          <a:blip r:embed="rId3"/>
          <a:stretch>
            <a:fillRect/>
          </a:stretch>
        </p:blipFill>
        <p:spPr>
          <a:xfrm>
            <a:off x="0" y="0"/>
            <a:ext cx="6605588" cy="6857999"/>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69A340-3D4C-3808-5F5E-E4E70E98E772}"/>
              </a:ext>
            </a:extLst>
          </p:cNvPr>
          <p:cNvPicPr>
            <a:picLocks noChangeAspect="1"/>
          </p:cNvPicPr>
          <p:nvPr/>
        </p:nvPicPr>
        <p:blipFill>
          <a:blip r:embed="rId2"/>
          <a:stretch>
            <a:fillRect/>
          </a:stretch>
        </p:blipFill>
        <p:spPr>
          <a:xfrm>
            <a:off x="233750" y="291126"/>
            <a:ext cx="3833409" cy="3137874"/>
          </a:xfrm>
          <a:prstGeom prst="rect">
            <a:avLst/>
          </a:prstGeom>
        </p:spPr>
      </p:pic>
      <p:pic>
        <p:nvPicPr>
          <p:cNvPr id="4098" name="Picture 2">
            <a:extLst>
              <a:ext uri="{FF2B5EF4-FFF2-40B4-BE49-F238E27FC236}">
                <a16:creationId xmlns:a16="http://schemas.microsoft.com/office/drawing/2014/main" id="{5BB39ABB-7F8B-BB64-4FD3-530296CB2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449" y="470887"/>
            <a:ext cx="6137314" cy="31909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08EFC4-2DAF-B352-1809-0FDA63D853F2}"/>
              </a:ext>
            </a:extLst>
          </p:cNvPr>
          <p:cNvSpPr txBox="1"/>
          <p:nvPr/>
        </p:nvSpPr>
        <p:spPr>
          <a:xfrm>
            <a:off x="5006897" y="101555"/>
            <a:ext cx="4634217" cy="369332"/>
          </a:xfrm>
          <a:prstGeom prst="rect">
            <a:avLst/>
          </a:prstGeom>
          <a:noFill/>
        </p:spPr>
        <p:txBody>
          <a:bodyPr wrap="none" rtlCol="0">
            <a:spAutoFit/>
          </a:bodyPr>
          <a:lstStyle/>
          <a:p>
            <a:r>
              <a:rPr lang="en-IN" b="1" dirty="0"/>
              <a:t>Sentiment Distribution and Airline Performance</a:t>
            </a:r>
          </a:p>
        </p:txBody>
      </p:sp>
      <p:pic>
        <p:nvPicPr>
          <p:cNvPr id="10242" name="Picture 2">
            <a:extLst>
              <a:ext uri="{FF2B5EF4-FFF2-40B4-BE49-F238E27FC236}">
                <a16:creationId xmlns:a16="http://schemas.microsoft.com/office/drawing/2014/main" id="{39CF98C5-E619-FDC9-863D-A5CC3F050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454" y="3625085"/>
            <a:ext cx="5937886" cy="323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5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11606CDD-D02B-CD82-1749-9749BEAC7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21" y="603508"/>
            <a:ext cx="5019332" cy="27219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44C03C-D154-52D2-CD5D-50AD563EDED3}"/>
              </a:ext>
            </a:extLst>
          </p:cNvPr>
          <p:cNvSpPr txBox="1"/>
          <p:nvPr/>
        </p:nvSpPr>
        <p:spPr>
          <a:xfrm>
            <a:off x="1929160" y="122663"/>
            <a:ext cx="3775393" cy="369332"/>
          </a:xfrm>
          <a:prstGeom prst="rect">
            <a:avLst/>
          </a:prstGeom>
          <a:noFill/>
        </p:spPr>
        <p:txBody>
          <a:bodyPr wrap="none" rtlCol="0">
            <a:spAutoFit/>
          </a:bodyPr>
          <a:lstStyle/>
          <a:p>
            <a:r>
              <a:rPr lang="en-US" b="1" i="0" dirty="0">
                <a:effectLst/>
                <a:latin typeface="Söhne"/>
              </a:rPr>
              <a:t>Impact of Tweet Length on Sentiment</a:t>
            </a:r>
            <a:endParaRPr lang="en-IN" dirty="0"/>
          </a:p>
        </p:txBody>
      </p:sp>
      <p:pic>
        <p:nvPicPr>
          <p:cNvPr id="4104" name="Picture 8">
            <a:extLst>
              <a:ext uri="{FF2B5EF4-FFF2-40B4-BE49-F238E27FC236}">
                <a16:creationId xmlns:a16="http://schemas.microsoft.com/office/drawing/2014/main" id="{0C41A7D5-9DE0-3EED-3197-3739C0D8A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03508"/>
            <a:ext cx="5988146" cy="3161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BE7F440-74FF-B2C9-70AD-2C3928B1A7D1}"/>
              </a:ext>
            </a:extLst>
          </p:cNvPr>
          <p:cNvSpPr txBox="1"/>
          <p:nvPr/>
        </p:nvSpPr>
        <p:spPr>
          <a:xfrm>
            <a:off x="6690732" y="122663"/>
            <a:ext cx="4526175" cy="369332"/>
          </a:xfrm>
          <a:prstGeom prst="rect">
            <a:avLst/>
          </a:prstGeom>
          <a:noFill/>
        </p:spPr>
        <p:txBody>
          <a:bodyPr wrap="none" rtlCol="0">
            <a:spAutoFit/>
          </a:bodyPr>
          <a:lstStyle/>
          <a:p>
            <a:r>
              <a:rPr lang="en-IN" b="1" dirty="0"/>
              <a:t>Analysis of user with highest number of tweets</a:t>
            </a:r>
          </a:p>
        </p:txBody>
      </p:sp>
      <p:pic>
        <p:nvPicPr>
          <p:cNvPr id="4106" name="Picture 10">
            <a:extLst>
              <a:ext uri="{FF2B5EF4-FFF2-40B4-BE49-F238E27FC236}">
                <a16:creationId xmlns:a16="http://schemas.microsoft.com/office/drawing/2014/main" id="{433333F4-F0D0-2DA9-9EBB-12E77EF5B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930" y="3532567"/>
            <a:ext cx="5082140" cy="316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1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a:extLst>
              <a:ext uri="{FF2B5EF4-FFF2-40B4-BE49-F238E27FC236}">
                <a16:creationId xmlns:a16="http://schemas.microsoft.com/office/drawing/2014/main" id="{5ADA9361-7E5D-17CE-2CEA-62A955A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824" y="3711507"/>
            <a:ext cx="5422730" cy="29172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56FBE50-988E-84FE-6499-304301FBF78B}"/>
              </a:ext>
            </a:extLst>
          </p:cNvPr>
          <p:cNvPicPr>
            <a:picLocks noChangeAspect="1"/>
          </p:cNvPicPr>
          <p:nvPr/>
        </p:nvPicPr>
        <p:blipFill>
          <a:blip r:embed="rId4"/>
          <a:stretch>
            <a:fillRect/>
          </a:stretch>
        </p:blipFill>
        <p:spPr>
          <a:xfrm>
            <a:off x="278544" y="229201"/>
            <a:ext cx="7471554" cy="4156710"/>
          </a:xfrm>
          <a:prstGeom prst="rect">
            <a:avLst/>
          </a:prstGeom>
        </p:spPr>
      </p:pic>
    </p:spTree>
    <p:extLst>
      <p:ext uri="{BB962C8B-B14F-4D97-AF65-F5344CB8AC3E}">
        <p14:creationId xmlns:p14="http://schemas.microsoft.com/office/powerpoint/2010/main" val="355358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40351" y="1342"/>
            <a:ext cx="1665969" cy="369332"/>
          </a:xfrm>
          <a:prstGeom prst="rect">
            <a:avLst/>
          </a:prstGeom>
          <a:noFill/>
        </p:spPr>
        <p:txBody>
          <a:bodyPr wrap="none" rtlCol="0">
            <a:spAutoFit/>
          </a:bodyPr>
          <a:lstStyle/>
          <a:p>
            <a:r>
              <a:rPr lang="en-IN" b="1" dirty="0"/>
              <a:t>Temporal trends</a:t>
            </a:r>
          </a:p>
        </p:txBody>
      </p:sp>
      <p:pic>
        <p:nvPicPr>
          <p:cNvPr id="5122" name="Picture 2">
            <a:extLst>
              <a:ext uri="{FF2B5EF4-FFF2-40B4-BE49-F238E27FC236}">
                <a16:creationId xmlns:a16="http://schemas.microsoft.com/office/drawing/2014/main" id="{B84AA1F2-8306-57C3-0516-3D252B7E2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68" y="370674"/>
            <a:ext cx="5690169" cy="30583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75AC226-F0F7-10BD-1A0B-501392AA5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088" y="3305958"/>
            <a:ext cx="6221103" cy="337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1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40351" y="1342"/>
            <a:ext cx="2176750" cy="369332"/>
          </a:xfrm>
          <a:prstGeom prst="rect">
            <a:avLst/>
          </a:prstGeom>
          <a:noFill/>
        </p:spPr>
        <p:txBody>
          <a:bodyPr wrap="none" rtlCol="0">
            <a:spAutoFit/>
          </a:bodyPr>
          <a:lstStyle/>
          <a:p>
            <a:r>
              <a:rPr lang="en-IN" b="1" dirty="0"/>
              <a:t>Geographic Variations</a:t>
            </a:r>
          </a:p>
        </p:txBody>
      </p:sp>
      <p:pic>
        <p:nvPicPr>
          <p:cNvPr id="6146" name="Picture 2">
            <a:extLst>
              <a:ext uri="{FF2B5EF4-FFF2-40B4-BE49-F238E27FC236}">
                <a16:creationId xmlns:a16="http://schemas.microsoft.com/office/drawing/2014/main" id="{81AD051D-7907-ED44-A8A7-285AFF393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885825"/>
            <a:ext cx="676275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68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51502" y="680224"/>
            <a:ext cx="3368679" cy="369332"/>
          </a:xfrm>
          <a:prstGeom prst="rect">
            <a:avLst/>
          </a:prstGeom>
          <a:noFill/>
        </p:spPr>
        <p:txBody>
          <a:bodyPr wrap="none" rtlCol="0">
            <a:spAutoFit/>
          </a:bodyPr>
          <a:lstStyle/>
          <a:p>
            <a:r>
              <a:rPr lang="en-IN" b="1" dirty="0"/>
              <a:t>Categorisation &amp; Sentiment Impact</a:t>
            </a:r>
          </a:p>
        </p:txBody>
      </p:sp>
      <p:sp>
        <p:nvSpPr>
          <p:cNvPr id="3" name="TextBox 2">
            <a:extLst>
              <a:ext uri="{FF2B5EF4-FFF2-40B4-BE49-F238E27FC236}">
                <a16:creationId xmlns:a16="http://schemas.microsoft.com/office/drawing/2014/main" id="{CC2456B7-09B6-14BE-AA91-E11D43EAF1F4}"/>
              </a:ext>
            </a:extLst>
          </p:cNvPr>
          <p:cNvSpPr txBox="1"/>
          <p:nvPr/>
        </p:nvSpPr>
        <p:spPr>
          <a:xfrm>
            <a:off x="375625" y="1895708"/>
            <a:ext cx="5720375"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Created new column as Positivity(1 to 5) to have 5 standards rather than just the 3 (positive, negative, neutral) using confidence level</a:t>
            </a:r>
          </a:p>
          <a:p>
            <a:pPr marL="285750" indent="-285750">
              <a:lnSpc>
                <a:spcPct val="150000"/>
              </a:lnSpc>
              <a:buFont typeface="Arial" panose="020B0604020202020204" pitchFamily="34" charset="0"/>
              <a:buChar char="•"/>
            </a:pPr>
            <a:r>
              <a:rPr lang="en-IN" dirty="0"/>
              <a:t>Balanced the dataset to have equal distribution of positivity</a:t>
            </a:r>
          </a:p>
          <a:p>
            <a:pPr marL="285750" indent="-285750">
              <a:lnSpc>
                <a:spcPct val="150000"/>
              </a:lnSpc>
              <a:buFont typeface="Arial" panose="020B0604020202020204" pitchFamily="34" charset="0"/>
              <a:buChar char="•"/>
            </a:pPr>
            <a:r>
              <a:rPr lang="en-IN" dirty="0"/>
              <a:t>Conducted correlation analysis of positivity and other numerical columns</a:t>
            </a:r>
          </a:p>
        </p:txBody>
      </p:sp>
      <p:pic>
        <p:nvPicPr>
          <p:cNvPr id="5" name="Picture 4">
            <a:extLst>
              <a:ext uri="{FF2B5EF4-FFF2-40B4-BE49-F238E27FC236}">
                <a16:creationId xmlns:a16="http://schemas.microsoft.com/office/drawing/2014/main" id="{7A60970C-922E-5EEC-26A2-6F3F507749F0}"/>
              </a:ext>
            </a:extLst>
          </p:cNvPr>
          <p:cNvPicPr>
            <a:picLocks noChangeAspect="1"/>
          </p:cNvPicPr>
          <p:nvPr/>
        </p:nvPicPr>
        <p:blipFill>
          <a:blip r:embed="rId2"/>
          <a:stretch>
            <a:fillRect/>
          </a:stretch>
        </p:blipFill>
        <p:spPr>
          <a:xfrm>
            <a:off x="7310395" y="976361"/>
            <a:ext cx="2002503" cy="1454810"/>
          </a:xfrm>
          <a:prstGeom prst="rect">
            <a:avLst/>
          </a:prstGeom>
        </p:spPr>
      </p:pic>
      <p:pic>
        <p:nvPicPr>
          <p:cNvPr id="7170" name="Picture 2">
            <a:extLst>
              <a:ext uri="{FF2B5EF4-FFF2-40B4-BE49-F238E27FC236}">
                <a16:creationId xmlns:a16="http://schemas.microsoft.com/office/drawing/2014/main" id="{C6F25103-E37F-BC93-CEB7-129CFAC93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310" y="2431171"/>
            <a:ext cx="4866230" cy="4325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5A9D40B-260C-EF69-A182-49BEC812C748}"/>
              </a:ext>
            </a:extLst>
          </p:cNvPr>
          <p:cNvPicPr>
            <a:picLocks noChangeAspect="1"/>
          </p:cNvPicPr>
          <p:nvPr/>
        </p:nvPicPr>
        <p:blipFill>
          <a:blip r:embed="rId4"/>
          <a:stretch>
            <a:fillRect/>
          </a:stretch>
        </p:blipFill>
        <p:spPr>
          <a:xfrm>
            <a:off x="10228430" y="948804"/>
            <a:ext cx="1307467" cy="1155141"/>
          </a:xfrm>
          <a:prstGeom prst="rect">
            <a:avLst/>
          </a:prstGeom>
        </p:spPr>
      </p:pic>
    </p:spTree>
    <p:extLst>
      <p:ext uri="{BB962C8B-B14F-4D97-AF65-F5344CB8AC3E}">
        <p14:creationId xmlns:p14="http://schemas.microsoft.com/office/powerpoint/2010/main" val="324097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51502" y="680224"/>
            <a:ext cx="3622979" cy="369332"/>
          </a:xfrm>
          <a:prstGeom prst="rect">
            <a:avLst/>
          </a:prstGeom>
          <a:noFill/>
        </p:spPr>
        <p:txBody>
          <a:bodyPr wrap="none" rtlCol="0">
            <a:spAutoFit/>
          </a:bodyPr>
          <a:lstStyle/>
          <a:p>
            <a:r>
              <a:rPr lang="en-IN" b="1" dirty="0"/>
              <a:t>Model Building for Sentiment Analysis</a:t>
            </a:r>
          </a:p>
        </p:txBody>
      </p:sp>
      <p:graphicFrame>
        <p:nvGraphicFramePr>
          <p:cNvPr id="4" name="Diagram 3">
            <a:extLst>
              <a:ext uri="{FF2B5EF4-FFF2-40B4-BE49-F238E27FC236}">
                <a16:creationId xmlns:a16="http://schemas.microsoft.com/office/drawing/2014/main" id="{D64A913D-8E07-4AE4-69C2-4324726C79F1}"/>
              </a:ext>
            </a:extLst>
          </p:cNvPr>
          <p:cNvGraphicFramePr/>
          <p:nvPr>
            <p:extLst>
              <p:ext uri="{D42A27DB-BD31-4B8C-83A1-F6EECF244321}">
                <p14:modId xmlns:p14="http://schemas.microsoft.com/office/powerpoint/2010/main" val="4279596778"/>
              </p:ext>
            </p:extLst>
          </p:nvPr>
        </p:nvGraphicFramePr>
        <p:xfrm>
          <a:off x="758283" y="167268"/>
          <a:ext cx="11006254" cy="6411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9697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29199" y="1341"/>
            <a:ext cx="2284087" cy="369332"/>
          </a:xfrm>
          <a:prstGeom prst="rect">
            <a:avLst/>
          </a:prstGeom>
          <a:noFill/>
        </p:spPr>
        <p:txBody>
          <a:bodyPr wrap="none" rtlCol="0">
            <a:spAutoFit/>
          </a:bodyPr>
          <a:lstStyle/>
          <a:p>
            <a:r>
              <a:rPr lang="en-IN" b="1" dirty="0"/>
              <a:t>Results and Predictions</a:t>
            </a:r>
          </a:p>
        </p:txBody>
      </p:sp>
      <p:pic>
        <p:nvPicPr>
          <p:cNvPr id="8194" name="Picture 2">
            <a:extLst>
              <a:ext uri="{FF2B5EF4-FFF2-40B4-BE49-F238E27FC236}">
                <a16:creationId xmlns:a16="http://schemas.microsoft.com/office/drawing/2014/main" id="{2BDF984B-3D3B-F392-4DCD-8DFF69AE8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49" y="627151"/>
            <a:ext cx="550545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7CBE19-6BFE-15A0-4406-BDC748687A60}"/>
              </a:ext>
            </a:extLst>
          </p:cNvPr>
          <p:cNvPicPr>
            <a:picLocks noChangeAspect="1"/>
          </p:cNvPicPr>
          <p:nvPr/>
        </p:nvPicPr>
        <p:blipFill>
          <a:blip r:embed="rId3"/>
          <a:stretch>
            <a:fillRect/>
          </a:stretch>
        </p:blipFill>
        <p:spPr>
          <a:xfrm>
            <a:off x="6462826" y="370673"/>
            <a:ext cx="5156891" cy="6485986"/>
          </a:xfrm>
          <a:prstGeom prst="rect">
            <a:avLst/>
          </a:prstGeom>
        </p:spPr>
      </p:pic>
    </p:spTree>
    <p:extLst>
      <p:ext uri="{BB962C8B-B14F-4D97-AF65-F5344CB8AC3E}">
        <p14:creationId xmlns:p14="http://schemas.microsoft.com/office/powerpoint/2010/main" val="254323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51502" y="680224"/>
            <a:ext cx="3219792" cy="369332"/>
          </a:xfrm>
          <a:prstGeom prst="rect">
            <a:avLst/>
          </a:prstGeom>
          <a:noFill/>
        </p:spPr>
        <p:txBody>
          <a:bodyPr wrap="none" rtlCol="0">
            <a:spAutoFit/>
          </a:bodyPr>
          <a:lstStyle/>
          <a:p>
            <a:r>
              <a:rPr lang="en-IN" b="1" dirty="0"/>
              <a:t>Conclusions &amp; Recommendations</a:t>
            </a:r>
          </a:p>
        </p:txBody>
      </p:sp>
      <p:sp>
        <p:nvSpPr>
          <p:cNvPr id="3" name="TextBox 2">
            <a:extLst>
              <a:ext uri="{FF2B5EF4-FFF2-40B4-BE49-F238E27FC236}">
                <a16:creationId xmlns:a16="http://schemas.microsoft.com/office/drawing/2014/main" id="{CC2456B7-09B6-14BE-AA91-E11D43EAF1F4}"/>
              </a:ext>
            </a:extLst>
          </p:cNvPr>
          <p:cNvSpPr txBox="1"/>
          <p:nvPr/>
        </p:nvSpPr>
        <p:spPr>
          <a:xfrm>
            <a:off x="390293" y="1739590"/>
            <a:ext cx="11173523"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Dominance of Negative Sentiments: </a:t>
            </a:r>
            <a:r>
              <a:rPr lang="en-US" dirty="0"/>
              <a:t>Individuals expressing their opinions online, particularly on platforms like Twitter, tend to share negative reviews more frequently than neutral or positive ones.</a:t>
            </a:r>
            <a:r>
              <a:rPr lang="en-IN" dirty="0"/>
              <a:t> </a:t>
            </a:r>
          </a:p>
          <a:p>
            <a:pPr marL="285750" indent="-285750">
              <a:lnSpc>
                <a:spcPct val="150000"/>
              </a:lnSpc>
              <a:buFont typeface="Arial" panose="020B0604020202020204" pitchFamily="34" charset="0"/>
              <a:buChar char="•"/>
            </a:pPr>
            <a:r>
              <a:rPr lang="en-IN" dirty="0"/>
              <a:t>Negative sentiment ratio is higher for US Airways and American Airlines despite the higher count for United Airlines</a:t>
            </a:r>
          </a:p>
          <a:p>
            <a:pPr marL="285750" indent="-285750">
              <a:lnSpc>
                <a:spcPct val="150000"/>
              </a:lnSpc>
              <a:buFont typeface="Arial" panose="020B0604020202020204" pitchFamily="34" charset="0"/>
              <a:buChar char="•"/>
            </a:pPr>
            <a:r>
              <a:rPr lang="en-US" dirty="0"/>
              <a:t>Addressing negative sentiments in real-time can lead to improved customer satisfaction and loyalty</a:t>
            </a:r>
            <a:endParaRPr lang="en-IN" dirty="0"/>
          </a:p>
          <a:p>
            <a:pPr marL="285750" indent="-285750">
              <a:lnSpc>
                <a:spcPct val="150000"/>
              </a:lnSpc>
              <a:buFont typeface="Arial" panose="020B0604020202020204" pitchFamily="34" charset="0"/>
              <a:buChar char="•"/>
            </a:pPr>
            <a:r>
              <a:rPr lang="en-IN" dirty="0"/>
              <a:t>Limitations: The data is of 2015 which cannot be applicable in the Post COVID Era; Balanced dataset also limited the size of it in entirety. </a:t>
            </a:r>
          </a:p>
          <a:p>
            <a:pPr marL="285750" indent="-285750">
              <a:lnSpc>
                <a:spcPct val="150000"/>
              </a:lnSpc>
              <a:buFont typeface="Arial" panose="020B0604020202020204" pitchFamily="34" charset="0"/>
              <a:buChar char="•"/>
            </a:pPr>
            <a:r>
              <a:rPr lang="en-US" dirty="0"/>
              <a:t>Recommendations: Based on our findings, airlines should actively engage with customers on social media, promptly addressing concerns and showcasing positive experiences. Utilizing the developed real-time sentiment analysis tool can enhance targeted marketing efforts, leading to an improved brand perception.</a:t>
            </a:r>
            <a:endParaRPr lang="en-IN" dirty="0"/>
          </a:p>
        </p:txBody>
      </p:sp>
    </p:spTree>
    <p:extLst>
      <p:ext uri="{BB962C8B-B14F-4D97-AF65-F5344CB8AC3E}">
        <p14:creationId xmlns:p14="http://schemas.microsoft.com/office/powerpoint/2010/main" val="78623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355975" y="130766"/>
            <a:ext cx="5162925" cy="1402200"/>
          </a:xfrm>
        </p:spPr>
        <p:txBody>
          <a:bodyPr/>
          <a:lstStyle/>
          <a:p>
            <a:pPr algn="r"/>
            <a:r>
              <a:rPr lang="en-US" dirty="0"/>
              <a:t>Introduction &amp; Business Context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5405718" y="1532966"/>
            <a:ext cx="6486244" cy="5049012"/>
          </a:xfrm>
        </p:spPr>
        <p:txBody>
          <a:bodyPr>
            <a:normAutofit lnSpcReduction="10000"/>
          </a:bodyPr>
          <a:lstStyle/>
          <a:p>
            <a:r>
              <a:rPr lang="en-US" sz="2400" i="0" dirty="0">
                <a:effectLst/>
                <a:latin typeface="+mj-lt"/>
              </a:rPr>
              <a:t>In the age of social media, understanding public sentiment is invaluable.</a:t>
            </a:r>
          </a:p>
          <a:p>
            <a:r>
              <a:rPr lang="en-US" sz="2400" i="0" dirty="0">
                <a:effectLst/>
                <a:latin typeface="+mj-lt"/>
              </a:rPr>
              <a:t>Twitter, as a microblogging platform, provides a rich source for sentiment analysis.</a:t>
            </a:r>
          </a:p>
          <a:p>
            <a:r>
              <a:rPr lang="en-US" sz="2400" dirty="0">
                <a:latin typeface="+mj-lt"/>
                <a:cs typeface="Arial" panose="020B0604020202020204" pitchFamily="34" charset="0"/>
              </a:rPr>
              <a:t>The airline sector relies heavily on advanced sentiment analysis for real-time monitoring of passenger comments.</a:t>
            </a:r>
          </a:p>
          <a:p>
            <a:r>
              <a:rPr lang="en-US" sz="2400" dirty="0">
                <a:latin typeface="+mj-lt"/>
                <a:cs typeface="Arial" panose="020B0604020202020204" pitchFamily="34" charset="0"/>
              </a:rPr>
              <a:t>This dependence is crucial for enhancing customer experience and effective crisis management.</a:t>
            </a:r>
          </a:p>
          <a:p>
            <a:r>
              <a:rPr lang="en-US" sz="2400" dirty="0">
                <a:latin typeface="+mj-lt"/>
              </a:rPr>
              <a:t>The strategic use of sentiment analysis techniques is pivotal for airlines to maintain a competitive edge in the dynamic and competitive industry landscape.</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355975" y="130766"/>
            <a:ext cx="5162925" cy="1402200"/>
          </a:xfrm>
        </p:spPr>
        <p:txBody>
          <a:bodyPr/>
          <a:lstStyle/>
          <a:p>
            <a:pPr algn="r"/>
            <a:r>
              <a:rPr lang="en-US" dirty="0"/>
              <a:t>Problem Statement </a:t>
            </a:r>
            <a:br>
              <a:rPr lang="en-US" dirty="0"/>
            </a:br>
            <a:r>
              <a:rPr lang="en-US" dirty="0"/>
              <a:t>&amp; Objective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5405718" y="1532966"/>
            <a:ext cx="6486244" cy="5049012"/>
          </a:xfrm>
        </p:spPr>
        <p:txBody>
          <a:bodyPr>
            <a:normAutofit/>
          </a:bodyPr>
          <a:lstStyle/>
          <a:p>
            <a:pPr marL="0" indent="0" algn="l">
              <a:buNone/>
            </a:pPr>
            <a:r>
              <a:rPr lang="en-US" b="1" i="0" dirty="0">
                <a:effectLst/>
                <a:latin typeface="Söhne"/>
              </a:rPr>
              <a:t>Problem Statement:</a:t>
            </a:r>
          </a:p>
          <a:p>
            <a:pPr algn="l"/>
            <a:r>
              <a:rPr lang="en-US" b="1" i="0" dirty="0">
                <a:effectLst/>
                <a:latin typeface="Söhne"/>
              </a:rPr>
              <a:t>Limited Real-Time Insight:</a:t>
            </a:r>
            <a:r>
              <a:rPr lang="en-US" b="0" i="0" dirty="0">
                <a:effectLst/>
                <a:latin typeface="Söhne"/>
              </a:rPr>
              <a:t> The airline industry faces challenges in gaining real-time insights into passenger sentiments, hindering the ability to promptly address concerns and capitalize on positive feedback.</a:t>
            </a:r>
          </a:p>
          <a:p>
            <a:pPr marL="0" indent="0" algn="l">
              <a:buNone/>
            </a:pPr>
            <a:r>
              <a:rPr lang="en-US" b="1" i="0" dirty="0">
                <a:effectLst/>
                <a:latin typeface="Söhne"/>
              </a:rPr>
              <a:t>Objectives:</a:t>
            </a:r>
          </a:p>
          <a:p>
            <a:pPr algn="l">
              <a:buFont typeface="+mj-lt"/>
              <a:buAutoNum type="arabicPeriod"/>
            </a:pPr>
            <a:r>
              <a:rPr lang="en-US" b="1" i="0" dirty="0">
                <a:effectLst/>
                <a:latin typeface="Söhne"/>
              </a:rPr>
              <a:t>Conduct Comprehensive Exploratory Data Analysis (EDA):</a:t>
            </a:r>
            <a:endParaRPr lang="en-US" b="0" i="0" dirty="0">
              <a:effectLst/>
              <a:latin typeface="Söhne"/>
            </a:endParaRPr>
          </a:p>
          <a:p>
            <a:pPr marL="0" indent="0">
              <a:buNone/>
            </a:pPr>
            <a:r>
              <a:rPr lang="en-US" b="0" i="0" dirty="0">
                <a:effectLst/>
                <a:latin typeface="Söhne"/>
              </a:rPr>
              <a:t>Perform in-depth EDA on the dataset to uncover patterns, trends, and correlations between sentiment, geographic variations, and temporal metrics.</a:t>
            </a:r>
            <a:endParaRPr lang="en-US" b="1" dirty="0">
              <a:latin typeface="Söhne"/>
            </a:endParaRPr>
          </a:p>
          <a:p>
            <a:pPr marL="0" indent="0">
              <a:buNone/>
            </a:pPr>
            <a:r>
              <a:rPr lang="en-US" b="1" i="0" dirty="0">
                <a:effectLst/>
                <a:latin typeface="Söhne"/>
              </a:rPr>
              <a:t>2. Implement Sentiment Analysis:</a:t>
            </a:r>
            <a:endParaRPr lang="en-US" b="0" i="0" dirty="0">
              <a:effectLst/>
              <a:latin typeface="Söhne"/>
            </a:endParaRPr>
          </a:p>
          <a:p>
            <a:pPr marL="0" indent="0">
              <a:buNone/>
            </a:pPr>
            <a:r>
              <a:rPr lang="en-US" b="0" i="0" dirty="0">
                <a:effectLst/>
                <a:latin typeface="Söhne"/>
              </a:rPr>
              <a:t>Develop and implement sentiment analysis techniques for real-time monitoring of passenger comments on social media platforms.</a:t>
            </a:r>
          </a:p>
          <a:p>
            <a:pPr marL="0" indent="0">
              <a:buNone/>
            </a:pP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r>
              <a:rPr lang="en-US" dirty="0"/>
              <a:t>1</a:t>
            </a:r>
          </a:p>
        </p:txBody>
      </p:sp>
      <p:pic>
        <p:nvPicPr>
          <p:cNvPr id="1026" name="Picture 2">
            <a:extLst>
              <a:ext uri="{FF2B5EF4-FFF2-40B4-BE49-F238E27FC236}">
                <a16:creationId xmlns:a16="http://schemas.microsoft.com/office/drawing/2014/main" id="{DDC40BF6-5F37-2EDB-5606-0FD62D87F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32" y="117305"/>
            <a:ext cx="2191998" cy="14291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318C04-B1D7-9870-C4F7-314656207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988" y="480825"/>
            <a:ext cx="2524547" cy="16825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E88A3E-F0F2-47EA-ED83-5461383ED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38905"/>
            <a:ext cx="2997148" cy="10845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52CEBB0-408E-36DD-8F1A-DEE916A852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379" y="2393376"/>
            <a:ext cx="2240156" cy="12600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1D8544E-8C44-DE0D-0565-9E23784F6A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84" y="3627026"/>
            <a:ext cx="1866093" cy="14412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F8A7D47-0D4F-71C3-FF8A-864DCFA3C7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3279" y="4584125"/>
            <a:ext cx="2554256" cy="159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5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r>
              <a:rPr lang="en-US" dirty="0"/>
              <a:t>2</a:t>
            </a:r>
          </a:p>
        </p:txBody>
      </p:sp>
      <p:sp>
        <p:nvSpPr>
          <p:cNvPr id="8" name="TextBox 7">
            <a:extLst>
              <a:ext uri="{FF2B5EF4-FFF2-40B4-BE49-F238E27FC236}">
                <a16:creationId xmlns:a16="http://schemas.microsoft.com/office/drawing/2014/main" id="{1AF07F74-19A7-238A-38F2-D1317ED8963B}"/>
              </a:ext>
            </a:extLst>
          </p:cNvPr>
          <p:cNvSpPr txBox="1"/>
          <p:nvPr/>
        </p:nvSpPr>
        <p:spPr>
          <a:xfrm>
            <a:off x="389983" y="537861"/>
            <a:ext cx="11128917" cy="5509200"/>
          </a:xfrm>
          <a:prstGeom prst="rect">
            <a:avLst/>
          </a:prstGeom>
          <a:noFill/>
        </p:spPr>
        <p:txBody>
          <a:bodyPr wrap="square">
            <a:spAutoFit/>
          </a:bodyPr>
          <a:lstStyle/>
          <a:p>
            <a:pPr rtl="0">
              <a:spcBef>
                <a:spcPts val="0"/>
              </a:spcBef>
              <a:spcAft>
                <a:spcPts val="0"/>
              </a:spcAft>
            </a:pPr>
            <a:r>
              <a:rPr lang="en-US" sz="3600" b="0" i="0" u="none" strike="noStrike" dirty="0">
                <a:solidFill>
                  <a:srgbClr val="000000"/>
                </a:solidFill>
                <a:effectLst/>
                <a:latin typeface="Arial" panose="020B0604020202020204" pitchFamily="34" charset="0"/>
              </a:rPr>
              <a:t>What does it mean for business?</a:t>
            </a:r>
            <a:endParaRPr lang="en-US" b="0" dirty="0">
              <a:effectLst/>
            </a:endParaRPr>
          </a:p>
          <a:p>
            <a:pPr rtl="0">
              <a:spcBef>
                <a:spcPts val="0"/>
              </a:spcBef>
              <a:spcAft>
                <a:spcPts val="1200"/>
              </a:spcAft>
            </a:pPr>
            <a:br>
              <a:rPr lang="en-US" b="0" dirty="0">
                <a:effectLst/>
              </a:rPr>
            </a:br>
            <a:r>
              <a:rPr lang="en-US" sz="1800" b="1" i="0" u="none" strike="noStrike" dirty="0">
                <a:solidFill>
                  <a:srgbClr val="000000"/>
                </a:solidFill>
                <a:effectLst/>
                <a:latin typeface="Arial" panose="020B0604020202020204" pitchFamily="34" charset="0"/>
              </a:rPr>
              <a:t>Customer Experience Enhancement:</a:t>
            </a:r>
            <a:r>
              <a:rPr lang="en-US" sz="1800" b="0" i="0" u="none" strike="noStrike" dirty="0">
                <a:solidFill>
                  <a:srgbClr val="000000"/>
                </a:solidFill>
                <a:effectLst/>
                <a:latin typeface="Arial" panose="020B0604020202020204" pitchFamily="34" charset="0"/>
              </a:rPr>
              <a:t> Performing sentiment analysis on airline tweets enables businesses to gain valuable insights into customer sentiments, allowing them to proactively address issues, enhance overall customer experience, and build loyalty.</a:t>
            </a:r>
            <a:br>
              <a:rPr lang="en-US" b="0" dirty="0">
                <a:effectLst/>
              </a:rPr>
            </a:br>
            <a:r>
              <a:rPr lang="en-US" sz="1800" b="1" i="0" u="none" strike="noStrike" dirty="0">
                <a:solidFill>
                  <a:srgbClr val="000000"/>
                </a:solidFill>
                <a:effectLst/>
                <a:latin typeface="Arial" panose="020B0604020202020204" pitchFamily="34" charset="0"/>
              </a:rPr>
              <a:t>Brand Reputation Management: </a:t>
            </a:r>
            <a:r>
              <a:rPr lang="en-US" sz="1800" b="0" i="0" u="none" strike="noStrike" dirty="0">
                <a:solidFill>
                  <a:srgbClr val="000000"/>
                </a:solidFill>
                <a:effectLst/>
                <a:latin typeface="Arial" panose="020B0604020202020204" pitchFamily="34" charset="0"/>
              </a:rPr>
              <a:t>Actively manage and respond to sentiments on social media for maintaining a positive public image.</a:t>
            </a:r>
            <a:br>
              <a:rPr lang="en-US" b="0" dirty="0">
                <a:effectLst/>
              </a:rPr>
            </a:br>
            <a:r>
              <a:rPr lang="en-US" sz="1800" b="1" i="0" u="none" strike="noStrike" dirty="0">
                <a:solidFill>
                  <a:srgbClr val="000000"/>
                </a:solidFill>
                <a:effectLst/>
                <a:latin typeface="Arial" panose="020B0604020202020204" pitchFamily="34" charset="0"/>
              </a:rPr>
              <a:t>Operational Efficiency: </a:t>
            </a:r>
            <a:r>
              <a:rPr lang="en-US" sz="1800" b="0" i="0" u="none" strike="noStrike" dirty="0">
                <a:solidFill>
                  <a:srgbClr val="000000"/>
                </a:solidFill>
                <a:effectLst/>
                <a:latin typeface="Arial" panose="020B0604020202020204" pitchFamily="34" charset="0"/>
              </a:rPr>
              <a:t>Understanding customer sentiments allows airlines to optimize their operations by identifying pain points and streamlining processes, leading to increased operational efficiency and cost-effectiveness.</a:t>
            </a:r>
            <a:br>
              <a:rPr lang="en-US" b="0" dirty="0">
                <a:effectLst/>
              </a:rPr>
            </a:br>
            <a:r>
              <a:rPr lang="en-US" sz="1800" b="1" i="0" u="none" strike="noStrike" dirty="0">
                <a:solidFill>
                  <a:srgbClr val="000000"/>
                </a:solidFill>
                <a:effectLst/>
                <a:latin typeface="Arial" panose="020B0604020202020204" pitchFamily="34" charset="0"/>
              </a:rPr>
              <a:t>Competitive Positioning:</a:t>
            </a:r>
            <a:r>
              <a:rPr lang="en-US" sz="1800" b="0" i="0" u="none" strike="noStrike" dirty="0">
                <a:solidFill>
                  <a:srgbClr val="000000"/>
                </a:solidFill>
                <a:effectLst/>
                <a:latin typeface="Arial" panose="020B0604020202020204" pitchFamily="34" charset="0"/>
              </a:rPr>
              <a:t> Leveraging sentiment analysis insights provides a competitive advantage by enabling airlines to differentiate themselves based on customer satisfaction, attracting new customers, and retaining existing ones in a highly competitive industry.</a:t>
            </a:r>
            <a:endParaRPr lang="en-US" b="0" dirty="0">
              <a:effectLst/>
            </a:endParaRPr>
          </a:p>
          <a:p>
            <a:pPr rtl="0">
              <a:spcBef>
                <a:spcPts val="0"/>
              </a:spcBef>
              <a:spcAft>
                <a:spcPts val="1200"/>
              </a:spcAft>
            </a:pPr>
            <a:r>
              <a:rPr lang="en-US" sz="1800" b="1" i="0" u="none" strike="noStrike" dirty="0">
                <a:solidFill>
                  <a:srgbClr val="000000"/>
                </a:solidFill>
                <a:effectLst/>
                <a:latin typeface="Arial" panose="020B0604020202020204" pitchFamily="34" charset="0"/>
              </a:rPr>
              <a:t>Crisis Preparedness:</a:t>
            </a:r>
            <a:r>
              <a:rPr lang="en-US" sz="1800" b="0" i="0" u="none" strike="noStrike" dirty="0">
                <a:solidFill>
                  <a:srgbClr val="000000"/>
                </a:solidFill>
                <a:effectLst/>
                <a:latin typeface="Arial" panose="020B0604020202020204" pitchFamily="34" charset="0"/>
              </a:rPr>
              <a:t> Use sentiment analysis as a tool for helping airlines anticipate and manage potential PR crises by identifying emerging negative sentiments and allowing for timely and effective communication strategies.</a:t>
            </a:r>
            <a:br>
              <a:rPr lang="en-US" b="0" dirty="0">
                <a:effectLst/>
              </a:rPr>
            </a:br>
            <a:r>
              <a:rPr lang="en-US" sz="1800" b="1" i="0" u="none" strike="noStrike" dirty="0">
                <a:solidFill>
                  <a:srgbClr val="000000"/>
                </a:solidFill>
                <a:effectLst/>
                <a:latin typeface="Arial" panose="020B0604020202020204" pitchFamily="34" charset="0"/>
              </a:rPr>
              <a:t>Data-Driven Decision-Making:</a:t>
            </a:r>
            <a:r>
              <a:rPr lang="en-US" sz="1800" b="0" i="0" u="none" strike="noStrike" dirty="0">
                <a:solidFill>
                  <a:srgbClr val="000000"/>
                </a:solidFill>
                <a:effectLst/>
                <a:latin typeface="Arial" panose="020B0604020202020204" pitchFamily="34" charset="0"/>
              </a:rPr>
              <a:t> Support business decisions with quantitative insights from sentiment analysis for continuous improvement and innovation.</a:t>
            </a:r>
            <a:endParaRPr lang="en-US" b="0" dirty="0">
              <a:effectLst/>
            </a:endParaRPr>
          </a:p>
        </p:txBody>
      </p:sp>
    </p:spTree>
    <p:extLst>
      <p:ext uri="{BB962C8B-B14F-4D97-AF65-F5344CB8AC3E}">
        <p14:creationId xmlns:p14="http://schemas.microsoft.com/office/powerpoint/2010/main" val="346288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2384465" y="192879"/>
            <a:ext cx="9279532" cy="711200"/>
          </a:xfrm>
        </p:spPr>
        <p:txBody>
          <a:bodyPr/>
          <a:lstStyle/>
          <a:p>
            <a:r>
              <a:rPr lang="en-US" dirty="0"/>
              <a:t>Data Description and Source</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663997" y="6581775"/>
            <a:ext cx="373062" cy="206375"/>
          </a:xfrm>
        </p:spPr>
        <p:txBody>
          <a:bodyPr/>
          <a:lstStyle/>
          <a:p>
            <a:r>
              <a:rPr lang="en-US" dirty="0"/>
              <a:t>5</a:t>
            </a:r>
          </a:p>
        </p:txBody>
      </p:sp>
      <p:sp>
        <p:nvSpPr>
          <p:cNvPr id="17" name="Text Placeholder 9">
            <a:extLst>
              <a:ext uri="{FF2B5EF4-FFF2-40B4-BE49-F238E27FC236}">
                <a16:creationId xmlns:a16="http://schemas.microsoft.com/office/drawing/2014/main" id="{091A3F0B-EEAD-C545-4301-4749F6AAEBBB}"/>
              </a:ext>
            </a:extLst>
          </p:cNvPr>
          <p:cNvSpPr txBox="1">
            <a:spLocks/>
          </p:cNvSpPr>
          <p:nvPr/>
        </p:nvSpPr>
        <p:spPr>
          <a:xfrm>
            <a:off x="8852539" y="1692472"/>
            <a:ext cx="2628275"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spcBef>
                <a:spcPts val="1000"/>
              </a:spcBef>
              <a:buFont typeface="Arial" panose="020B0604020202020204" pitchFamily="34" charset="0"/>
              <a:buNone/>
              <a:defRPr/>
            </a:pPr>
            <a:endParaRPr lang="en-US" sz="2400" dirty="0">
              <a:ea typeface="+mn-ea"/>
              <a:cs typeface="+mn-cs"/>
            </a:endParaRPr>
          </a:p>
        </p:txBody>
      </p:sp>
      <p:sp>
        <p:nvSpPr>
          <p:cNvPr id="19" name="Text Placeholder 9">
            <a:extLst>
              <a:ext uri="{FF2B5EF4-FFF2-40B4-BE49-F238E27FC236}">
                <a16:creationId xmlns:a16="http://schemas.microsoft.com/office/drawing/2014/main" id="{72324E61-AF84-9C41-3204-6B2F1AD2DCB2}"/>
              </a:ext>
            </a:extLst>
          </p:cNvPr>
          <p:cNvSpPr txBox="1">
            <a:spLocks/>
          </p:cNvSpPr>
          <p:nvPr/>
        </p:nvSpPr>
        <p:spPr>
          <a:xfrm>
            <a:off x="89013" y="4133156"/>
            <a:ext cx="10077663" cy="2347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rtl="0">
              <a:spcBef>
                <a:spcPts val="0"/>
              </a:spcBef>
              <a:spcAft>
                <a:spcPts val="1200"/>
              </a:spcAft>
            </a:pPr>
            <a:r>
              <a:rPr lang="en-US" sz="1800" b="0" i="0" u="none" strike="noStrike" dirty="0">
                <a:solidFill>
                  <a:srgbClr val="595959"/>
                </a:solidFill>
                <a:effectLst/>
                <a:latin typeface="Arial" panose="020B0604020202020204" pitchFamily="34" charset="0"/>
              </a:rPr>
              <a:t>Data source-</a:t>
            </a:r>
            <a:r>
              <a:rPr lang="en-US" sz="1800" b="0" i="0" u="sng" strike="noStrike" dirty="0">
                <a:solidFill>
                  <a:srgbClr val="0097A7"/>
                </a:solidFill>
                <a:effectLst/>
                <a:latin typeface="Arial" panose="020B0604020202020204" pitchFamily="34" charset="0"/>
                <a:hlinkClick r:id="rId2"/>
              </a:rPr>
              <a:t>https://www.kaggle.com/datasets/crowdflower/twitter-airline-sentiment</a:t>
            </a:r>
            <a:r>
              <a:rPr lang="en-US" sz="1800" b="0" i="0" u="none" strike="noStrike" dirty="0">
                <a:solidFill>
                  <a:srgbClr val="595959"/>
                </a:solidFill>
                <a:effectLst/>
                <a:latin typeface="Arial" panose="020B0604020202020204" pitchFamily="34" charset="0"/>
              </a:rPr>
              <a:t> </a:t>
            </a:r>
            <a:endParaRPr lang="en-US" sz="1200" b="0" dirty="0">
              <a:effectLst/>
            </a:endParaRPr>
          </a:p>
          <a:p>
            <a:pPr rtl="0">
              <a:spcBef>
                <a:spcPts val="0"/>
              </a:spcBef>
              <a:spcAft>
                <a:spcPts val="1200"/>
              </a:spcAft>
            </a:pPr>
            <a:r>
              <a:rPr lang="en-US" sz="1800" b="0" i="0" u="none" strike="noStrike" dirty="0">
                <a:solidFill>
                  <a:srgbClr val="595959"/>
                </a:solidFill>
                <a:effectLst/>
                <a:latin typeface="Arial" panose="020B0604020202020204" pitchFamily="34" charset="0"/>
              </a:rPr>
              <a:t>Description- The dataset comprises tweets pertaining to airline experiences, classified into three sentiment classes: positive, negative, and neutral. It includes key information such as tweet text, sentiment labels, and details about the respective airlines. Notably, the tweets in this dataset date back to 2015, raising considerations about the relevance of sentiment analysis due to potential shifts in the airline industry's sentiments over time. It has 14640 rows and 15 columns.</a:t>
            </a:r>
            <a:endParaRPr lang="en-US" sz="2400" dirty="0">
              <a:ea typeface="+mn-ea"/>
              <a:cs typeface="+mn-cs"/>
            </a:endParaRPr>
          </a:p>
        </p:txBody>
      </p:sp>
      <p:pic>
        <p:nvPicPr>
          <p:cNvPr id="2050" name="Picture 2">
            <a:extLst>
              <a:ext uri="{FF2B5EF4-FFF2-40B4-BE49-F238E27FC236}">
                <a16:creationId xmlns:a16="http://schemas.microsoft.com/office/drawing/2014/main" id="{6A8A904D-357C-4300-8DA4-5CFFB495E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397" y="874909"/>
            <a:ext cx="86582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7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20238E-B3C5-4662-0765-7D344745837C}"/>
              </a:ext>
            </a:extLst>
          </p:cNvPr>
          <p:cNvSpPr>
            <a:spLocks noGrp="1"/>
          </p:cNvSpPr>
          <p:nvPr>
            <p:ph type="body" sz="quarter" idx="15"/>
          </p:nvPr>
        </p:nvSpPr>
        <p:spPr>
          <a:xfrm>
            <a:off x="3067513" y="536410"/>
            <a:ext cx="5372096" cy="711200"/>
          </a:xfrm>
        </p:spPr>
        <p:txBody>
          <a:bodyPr/>
          <a:lstStyle/>
          <a:p>
            <a:r>
              <a:rPr lang="en-US" b="0" i="0" dirty="0">
                <a:effectLst/>
                <a:latin typeface="Arial" panose="020B0604020202020204" pitchFamily="34" charset="0"/>
              </a:rPr>
              <a:t>Methodology</a:t>
            </a:r>
            <a:endParaRPr lang="en-IN" dirty="0"/>
          </a:p>
        </p:txBody>
      </p:sp>
      <p:graphicFrame>
        <p:nvGraphicFramePr>
          <p:cNvPr id="6" name="Diagram 5">
            <a:extLst>
              <a:ext uri="{FF2B5EF4-FFF2-40B4-BE49-F238E27FC236}">
                <a16:creationId xmlns:a16="http://schemas.microsoft.com/office/drawing/2014/main" id="{2A906C71-7484-0377-E648-27A4CE112A95}"/>
              </a:ext>
            </a:extLst>
          </p:cNvPr>
          <p:cNvGraphicFramePr/>
          <p:nvPr>
            <p:extLst>
              <p:ext uri="{D42A27DB-BD31-4B8C-83A1-F6EECF244321}">
                <p14:modId xmlns:p14="http://schemas.microsoft.com/office/powerpoint/2010/main" val="2746136694"/>
              </p:ext>
            </p:extLst>
          </p:nvPr>
        </p:nvGraphicFramePr>
        <p:xfrm>
          <a:off x="546411" y="719666"/>
          <a:ext cx="11262730" cy="5601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18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575E01-3A78-5129-A66B-73B5B156FD35}"/>
              </a:ext>
            </a:extLst>
          </p:cNvPr>
          <p:cNvSpPr>
            <a:spLocks noGrp="1"/>
          </p:cNvSpPr>
          <p:nvPr>
            <p:ph type="body" sz="quarter" idx="15"/>
          </p:nvPr>
        </p:nvSpPr>
        <p:spPr>
          <a:xfrm>
            <a:off x="424675" y="581015"/>
            <a:ext cx="5372096" cy="711200"/>
          </a:xfrm>
        </p:spPr>
        <p:txBody>
          <a:bodyPr/>
          <a:lstStyle/>
          <a:p>
            <a:pPr rtl="0">
              <a:spcBef>
                <a:spcPts val="0"/>
              </a:spcBef>
              <a:spcAft>
                <a:spcPts val="0"/>
              </a:spcAft>
            </a:pPr>
            <a:r>
              <a:rPr lang="en-IN" sz="1800" b="0" i="0" u="none" strike="noStrike" dirty="0">
                <a:solidFill>
                  <a:srgbClr val="000000"/>
                </a:solidFill>
                <a:effectLst/>
                <a:latin typeface="Arial" panose="020B0604020202020204" pitchFamily="34" charset="0"/>
              </a:rPr>
              <a:t>Data Snapshot</a:t>
            </a:r>
            <a:endParaRPr lang="en-IN" b="0" dirty="0">
              <a:effectLst/>
            </a:endParaRPr>
          </a:p>
        </p:txBody>
      </p:sp>
      <p:pic>
        <p:nvPicPr>
          <p:cNvPr id="3074" name="Picture 2">
            <a:extLst>
              <a:ext uri="{FF2B5EF4-FFF2-40B4-BE49-F238E27FC236}">
                <a16:creationId xmlns:a16="http://schemas.microsoft.com/office/drawing/2014/main" id="{8624AF70-B4B0-F03F-AF07-99AC4BC90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5128"/>
            <a:ext cx="661035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2FA5A8-9F13-AEE7-C9C4-926AA0242509}"/>
              </a:ext>
            </a:extLst>
          </p:cNvPr>
          <p:cNvPicPr>
            <a:picLocks noChangeAspect="1"/>
          </p:cNvPicPr>
          <p:nvPr/>
        </p:nvPicPr>
        <p:blipFill>
          <a:blip r:embed="rId3"/>
          <a:stretch>
            <a:fillRect/>
          </a:stretch>
        </p:blipFill>
        <p:spPr>
          <a:xfrm>
            <a:off x="6610350" y="222937"/>
            <a:ext cx="4427604" cy="3665538"/>
          </a:xfrm>
          <a:prstGeom prst="rect">
            <a:avLst/>
          </a:prstGeom>
        </p:spPr>
      </p:pic>
      <p:pic>
        <p:nvPicPr>
          <p:cNvPr id="9" name="Picture 8">
            <a:extLst>
              <a:ext uri="{FF2B5EF4-FFF2-40B4-BE49-F238E27FC236}">
                <a16:creationId xmlns:a16="http://schemas.microsoft.com/office/drawing/2014/main" id="{C8912976-45C4-5884-099D-9C41E9A1F095}"/>
              </a:ext>
            </a:extLst>
          </p:cNvPr>
          <p:cNvPicPr>
            <a:picLocks noChangeAspect="1"/>
          </p:cNvPicPr>
          <p:nvPr/>
        </p:nvPicPr>
        <p:blipFill>
          <a:blip r:embed="rId4"/>
          <a:stretch>
            <a:fillRect/>
          </a:stretch>
        </p:blipFill>
        <p:spPr>
          <a:xfrm>
            <a:off x="6934248" y="3998315"/>
            <a:ext cx="3185436" cy="2636748"/>
          </a:xfrm>
          <a:prstGeom prst="rect">
            <a:avLst/>
          </a:prstGeom>
        </p:spPr>
      </p:pic>
      <p:sp>
        <p:nvSpPr>
          <p:cNvPr id="10" name="TextBox 9">
            <a:extLst>
              <a:ext uri="{FF2B5EF4-FFF2-40B4-BE49-F238E27FC236}">
                <a16:creationId xmlns:a16="http://schemas.microsoft.com/office/drawing/2014/main" id="{123984CC-F563-6B41-792B-A77B25F391FA}"/>
              </a:ext>
            </a:extLst>
          </p:cNvPr>
          <p:cNvSpPr txBox="1"/>
          <p:nvPr/>
        </p:nvSpPr>
        <p:spPr>
          <a:xfrm>
            <a:off x="5151863" y="5185317"/>
            <a:ext cx="1352422" cy="369332"/>
          </a:xfrm>
          <a:prstGeom prst="rect">
            <a:avLst/>
          </a:prstGeom>
          <a:noFill/>
        </p:spPr>
        <p:txBody>
          <a:bodyPr wrap="none" rtlCol="0">
            <a:spAutoFit/>
          </a:bodyPr>
          <a:lstStyle/>
          <a:p>
            <a:r>
              <a:rPr lang="en-IN" dirty="0"/>
              <a:t>Missing data</a:t>
            </a:r>
          </a:p>
        </p:txBody>
      </p:sp>
    </p:spTree>
    <p:extLst>
      <p:ext uri="{BB962C8B-B14F-4D97-AF65-F5344CB8AC3E}">
        <p14:creationId xmlns:p14="http://schemas.microsoft.com/office/powerpoint/2010/main" val="4150736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8EFC4-2DAF-B352-1809-0FDA63D853F2}"/>
              </a:ext>
            </a:extLst>
          </p:cNvPr>
          <p:cNvSpPr txBox="1"/>
          <p:nvPr/>
        </p:nvSpPr>
        <p:spPr>
          <a:xfrm>
            <a:off x="5051502" y="680224"/>
            <a:ext cx="1623650" cy="369332"/>
          </a:xfrm>
          <a:prstGeom prst="rect">
            <a:avLst/>
          </a:prstGeom>
          <a:noFill/>
        </p:spPr>
        <p:txBody>
          <a:bodyPr wrap="none" rtlCol="0">
            <a:spAutoFit/>
          </a:bodyPr>
          <a:lstStyle/>
          <a:p>
            <a:r>
              <a:rPr lang="en-IN" b="1" dirty="0"/>
              <a:t>Data processing</a:t>
            </a:r>
          </a:p>
        </p:txBody>
      </p:sp>
      <p:sp>
        <p:nvSpPr>
          <p:cNvPr id="3" name="TextBox 2">
            <a:extLst>
              <a:ext uri="{FF2B5EF4-FFF2-40B4-BE49-F238E27FC236}">
                <a16:creationId xmlns:a16="http://schemas.microsoft.com/office/drawing/2014/main" id="{CC2456B7-09B6-14BE-AA91-E11D43EAF1F4}"/>
              </a:ext>
            </a:extLst>
          </p:cNvPr>
          <p:cNvSpPr txBox="1"/>
          <p:nvPr/>
        </p:nvSpPr>
        <p:spPr>
          <a:xfrm>
            <a:off x="657923" y="1725711"/>
            <a:ext cx="4594301"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Removing excess columns</a:t>
            </a:r>
          </a:p>
          <a:p>
            <a:pPr marL="285750" indent="-285750">
              <a:lnSpc>
                <a:spcPct val="150000"/>
              </a:lnSpc>
              <a:buFont typeface="Arial" panose="020B0604020202020204" pitchFamily="34" charset="0"/>
              <a:buChar char="•"/>
            </a:pPr>
            <a:r>
              <a:rPr lang="en-IN" dirty="0"/>
              <a:t>Modifying the tweet location column</a:t>
            </a:r>
          </a:p>
          <a:p>
            <a:pPr marL="285750" indent="-285750">
              <a:lnSpc>
                <a:spcPct val="150000"/>
              </a:lnSpc>
              <a:buFont typeface="Arial" panose="020B0604020202020204" pitchFamily="34" charset="0"/>
              <a:buChar char="•"/>
            </a:pPr>
            <a:r>
              <a:rPr lang="en-IN" dirty="0"/>
              <a:t>Imputing missing values for </a:t>
            </a:r>
            <a:r>
              <a:rPr lang="en-IN" dirty="0" err="1"/>
              <a:t>tweet_location</a:t>
            </a:r>
            <a:r>
              <a:rPr lang="en-IN" dirty="0"/>
              <a:t> and </a:t>
            </a:r>
            <a:r>
              <a:rPr lang="en-IN" dirty="0" err="1"/>
              <a:t>user_timezone</a:t>
            </a:r>
            <a:r>
              <a:rPr lang="en-IN" dirty="0"/>
              <a:t> with ‘Unknown’</a:t>
            </a:r>
          </a:p>
          <a:p>
            <a:pPr marL="285750" indent="-285750">
              <a:lnSpc>
                <a:spcPct val="150000"/>
              </a:lnSpc>
              <a:buFont typeface="Arial" panose="020B0604020202020204" pitchFamily="34" charset="0"/>
              <a:buChar char="•"/>
            </a:pPr>
            <a:r>
              <a:rPr lang="en-IN" dirty="0"/>
              <a:t>Getting </a:t>
            </a:r>
            <a:r>
              <a:rPr lang="en-IN" dirty="0" err="1"/>
              <a:t>tweet_hour</a:t>
            </a:r>
            <a:r>
              <a:rPr lang="en-IN" dirty="0"/>
              <a:t> and </a:t>
            </a:r>
            <a:r>
              <a:rPr lang="en-IN" dirty="0" err="1"/>
              <a:t>tweet_date</a:t>
            </a:r>
            <a:r>
              <a:rPr lang="en-IN" dirty="0"/>
              <a:t> from </a:t>
            </a:r>
            <a:r>
              <a:rPr lang="en-IN" dirty="0" err="1"/>
              <a:t>tweet_created</a:t>
            </a:r>
            <a:r>
              <a:rPr lang="en-IN" dirty="0"/>
              <a:t> column</a:t>
            </a:r>
          </a:p>
        </p:txBody>
      </p:sp>
      <p:pic>
        <p:nvPicPr>
          <p:cNvPr id="5" name="Picture 4">
            <a:extLst>
              <a:ext uri="{FF2B5EF4-FFF2-40B4-BE49-F238E27FC236}">
                <a16:creationId xmlns:a16="http://schemas.microsoft.com/office/drawing/2014/main" id="{07E52768-E9B0-D764-EAE5-D3AAF8B39DF3}"/>
              </a:ext>
            </a:extLst>
          </p:cNvPr>
          <p:cNvPicPr>
            <a:picLocks noChangeAspect="1"/>
          </p:cNvPicPr>
          <p:nvPr/>
        </p:nvPicPr>
        <p:blipFill>
          <a:blip r:embed="rId2"/>
          <a:stretch>
            <a:fillRect/>
          </a:stretch>
        </p:blipFill>
        <p:spPr>
          <a:xfrm>
            <a:off x="5439479" y="1304693"/>
            <a:ext cx="6264183" cy="4686706"/>
          </a:xfrm>
          <a:prstGeom prst="rect">
            <a:avLst/>
          </a:prstGeom>
        </p:spPr>
      </p:pic>
    </p:spTree>
    <p:extLst>
      <p:ext uri="{BB962C8B-B14F-4D97-AF65-F5344CB8AC3E}">
        <p14:creationId xmlns:p14="http://schemas.microsoft.com/office/powerpoint/2010/main" val="742268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FDC54-780D-71EC-014A-9ED41ADFED2B}"/>
              </a:ext>
            </a:extLst>
          </p:cNvPr>
          <p:cNvSpPr>
            <a:spLocks noGrp="1"/>
          </p:cNvSpPr>
          <p:nvPr>
            <p:ph type="body" sz="quarter" idx="15"/>
          </p:nvPr>
        </p:nvSpPr>
        <p:spPr>
          <a:xfrm>
            <a:off x="3089816" y="792888"/>
            <a:ext cx="5372096" cy="711200"/>
          </a:xfrm>
        </p:spPr>
        <p:txBody>
          <a:bodyPr/>
          <a:lstStyle/>
          <a:p>
            <a:r>
              <a:rPr lang="en-IN" dirty="0"/>
              <a:t>Research  Questions</a:t>
            </a:r>
          </a:p>
        </p:txBody>
      </p:sp>
      <p:sp>
        <p:nvSpPr>
          <p:cNvPr id="7" name="TextBox 6">
            <a:extLst>
              <a:ext uri="{FF2B5EF4-FFF2-40B4-BE49-F238E27FC236}">
                <a16:creationId xmlns:a16="http://schemas.microsoft.com/office/drawing/2014/main" id="{A60F8D06-621F-448E-0206-DFD9D7767708}"/>
              </a:ext>
            </a:extLst>
          </p:cNvPr>
          <p:cNvSpPr txBox="1"/>
          <p:nvPr/>
        </p:nvSpPr>
        <p:spPr>
          <a:xfrm>
            <a:off x="401444" y="1881179"/>
            <a:ext cx="10749776" cy="3693319"/>
          </a:xfrm>
          <a:prstGeom prst="rect">
            <a:avLst/>
          </a:prstGeom>
          <a:noFill/>
        </p:spPr>
        <p:txBody>
          <a:bodyPr wrap="square">
            <a:spAutoFit/>
          </a:bodyPr>
          <a:lstStyle/>
          <a:p>
            <a:pPr rtl="0" fontAlgn="base">
              <a:spcBef>
                <a:spcPts val="0"/>
              </a:spcBef>
              <a:spcAft>
                <a:spcPts val="0"/>
              </a:spcAft>
              <a:buFont typeface="+mj-lt"/>
              <a:buAutoNum type="arabicPeriod"/>
            </a:pPr>
            <a:r>
              <a:rPr lang="en-US" sz="1800" b="0" i="0" u="none" strike="noStrike" dirty="0">
                <a:solidFill>
                  <a:srgbClr val="595959"/>
                </a:solidFill>
                <a:effectLst/>
                <a:latin typeface="Arial" panose="020B0604020202020204" pitchFamily="34" charset="0"/>
              </a:rPr>
              <a:t>Sentiment Distribution: What is the distribution of sentiment (positive, negative, neutral) within tweets discussing airline experiences?</a:t>
            </a:r>
          </a:p>
          <a:p>
            <a:pPr rtl="0" fontAlgn="base">
              <a:spcBef>
                <a:spcPts val="0"/>
              </a:spcBef>
              <a:spcAft>
                <a:spcPts val="0"/>
              </a:spcAft>
              <a:buFont typeface="+mj-lt"/>
              <a:buAutoNum type="arabicPeriod"/>
            </a:pPr>
            <a:r>
              <a:rPr lang="en-US" sz="1800" b="0" i="0" u="none" strike="noStrike" dirty="0">
                <a:solidFill>
                  <a:srgbClr val="595959"/>
                </a:solidFill>
                <a:effectLst/>
                <a:latin typeface="Arial" panose="020B0604020202020204" pitchFamily="34" charset="0"/>
              </a:rPr>
              <a:t>Airline Performance: How do different airlines compare in terms of sentiment, revealing patterns of consistently positive or negative customer feedback?</a:t>
            </a:r>
          </a:p>
          <a:p>
            <a:pPr rtl="0" fontAlgn="base">
              <a:spcBef>
                <a:spcPts val="0"/>
              </a:spcBef>
              <a:spcAft>
                <a:spcPts val="0"/>
              </a:spcAft>
              <a:buFont typeface="+mj-lt"/>
              <a:buAutoNum type="arabicPeriod"/>
            </a:pPr>
            <a:r>
              <a:rPr lang="en-US" sz="1800" b="0" i="0" u="none" strike="noStrike" dirty="0">
                <a:solidFill>
                  <a:srgbClr val="595959"/>
                </a:solidFill>
                <a:effectLst/>
                <a:latin typeface="Arial" panose="020B0604020202020204" pitchFamily="34" charset="0"/>
              </a:rPr>
              <a:t>Temporal Trends: Are there discernible temporal trends in sentiment, such as seasonality or evolving sentiments over time, offering insights into changing customer perceptions?</a:t>
            </a:r>
          </a:p>
          <a:p>
            <a:pPr rtl="0" fontAlgn="base">
              <a:spcBef>
                <a:spcPts val="0"/>
              </a:spcBef>
              <a:spcAft>
                <a:spcPts val="0"/>
              </a:spcAft>
              <a:buFont typeface="+mj-lt"/>
              <a:buAutoNum type="arabicPeriod"/>
            </a:pPr>
            <a:r>
              <a:rPr lang="en-US" sz="1800" b="0" i="0" u="none" strike="noStrike" dirty="0">
                <a:solidFill>
                  <a:srgbClr val="595959"/>
                </a:solidFill>
                <a:effectLst/>
                <a:latin typeface="Arial" panose="020B0604020202020204" pitchFamily="34" charset="0"/>
              </a:rPr>
              <a:t>Key Topics: What are the predominant topics or issues highlighted in negative tweets concerning airlines, shedding light on the common concerns among customers?</a:t>
            </a:r>
          </a:p>
          <a:p>
            <a:pPr rtl="0" fontAlgn="base">
              <a:spcBef>
                <a:spcPts val="0"/>
              </a:spcBef>
              <a:spcAft>
                <a:spcPts val="0"/>
              </a:spcAft>
              <a:buFont typeface="+mj-lt"/>
              <a:buAutoNum type="arabicPeriod"/>
            </a:pPr>
            <a:r>
              <a:rPr lang="en-US" sz="1800" b="0" i="0" u="none" strike="noStrike" dirty="0">
                <a:solidFill>
                  <a:srgbClr val="595959"/>
                </a:solidFill>
                <a:effectLst/>
                <a:latin typeface="Arial" panose="020B0604020202020204" pitchFamily="34" charset="0"/>
              </a:rPr>
              <a:t>Sentiment Impact: To what extent does sentiment correlate with key engagement factors like retweets, providing an understanding of the impact of sentiment on social media engagement?</a:t>
            </a:r>
          </a:p>
          <a:p>
            <a:pPr rtl="0" fontAlgn="base">
              <a:spcBef>
                <a:spcPts val="0"/>
              </a:spcBef>
              <a:spcAft>
                <a:spcPts val="1200"/>
              </a:spcAft>
              <a:buFont typeface="+mj-lt"/>
              <a:buAutoNum type="arabicPeriod"/>
            </a:pPr>
            <a:r>
              <a:rPr lang="en-US" sz="1800" b="0" i="0" u="none" strike="noStrike" dirty="0">
                <a:solidFill>
                  <a:srgbClr val="595959"/>
                </a:solidFill>
                <a:effectLst/>
                <a:latin typeface="Arial" panose="020B0604020202020204" pitchFamily="34" charset="0"/>
              </a:rPr>
              <a:t>Geographic Variation: Is there noticeable geographic variation in sentiment, with specific regions demonstrating more positive or negative sentiments toward airlines, offering insights into regional perceptions and experiences?</a:t>
            </a:r>
          </a:p>
        </p:txBody>
      </p:sp>
    </p:spTree>
    <p:extLst>
      <p:ext uri="{BB962C8B-B14F-4D97-AF65-F5344CB8AC3E}">
        <p14:creationId xmlns:p14="http://schemas.microsoft.com/office/powerpoint/2010/main" val="553003480"/>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330</TotalTime>
  <Words>1059</Words>
  <Application>Microsoft Office PowerPoint</Application>
  <PresentationFormat>Widescreen</PresentationFormat>
  <Paragraphs>104</Paragraphs>
  <Slides>18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Söhne</vt:lpstr>
      <vt:lpstr>Office Theme</vt:lpstr>
      <vt:lpstr>Twitter Airline Sentiment Analysis</vt:lpstr>
      <vt:lpstr>Introduction &amp; Business Context</vt:lpstr>
      <vt:lpstr>Problem Statement  &amp;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dc:title>
  <dc:creator>Safoora Naureen</dc:creator>
  <cp:lastModifiedBy>Naureen, Safoora</cp:lastModifiedBy>
  <cp:revision>1</cp:revision>
  <dcterms:created xsi:type="dcterms:W3CDTF">2022-11-22T23:32:23Z</dcterms:created>
  <dcterms:modified xsi:type="dcterms:W3CDTF">2023-11-14T17:49:49Z</dcterms:modified>
</cp:coreProperties>
</file>